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744" y="8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1" y="2895207"/>
            <a:ext cx="4949952" cy="5117359"/>
          </a:xfrm>
        </p:spPr>
        <p:txBody>
          <a:bodyPr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1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Immaculate home in desirable Goose Creek location. </a:t>
            </a:r>
            <a:endParaRPr lang="en-US" sz="11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Just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few of the many features of this open floor plan home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include: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Large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family room with wood flooring and soaring cathedral ceiling; 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Kitchen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with bar seating, 42'' cabinets and abundance of counter and cabinet space; 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Huge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master suite split from other bedrooms with tray ceiling, walk-in closet, dual vanities, garden tub and separate shower; 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erfect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guest suite available on 2nd floor with bedroom and private bath. 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Outdoor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offers large fenced yard that extends beyond fence and a 10 x 12 patio. </a:t>
            </a: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Ultra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convenient location within minutes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of: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Airport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Boeing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Interstates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Beaches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Downtown Charleston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86316" y="2820212"/>
            <a:ext cx="1755380" cy="11702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6152" y="4239616"/>
            <a:ext cx="1755648" cy="11704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82020" y="4134858"/>
            <a:ext cx="1751084" cy="11673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29" y="2939979"/>
            <a:ext cx="1750171" cy="11667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80046" y="5451697"/>
            <a:ext cx="1752360" cy="11682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32" y="5542905"/>
            <a:ext cx="1750168" cy="1166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72020" y="7937583"/>
            <a:ext cx="1739776" cy="849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0" y="8218745"/>
            <a:ext cx="3311977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Donald Russell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(843)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478-5015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Donald@ChuckTownHomes.com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858000" cy="1828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140122"/>
            <a:ext cx="40005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52400" y="17012"/>
            <a:ext cx="2532582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121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Satur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Drive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Royal Oaks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Goose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Creek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MLS# 15001520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$210,000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Bathrooms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2,247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1" name="Picture 7" descr="http://www.chucktownhomes.com/img/css/log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991" y="6684454"/>
            <a:ext cx="223837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81200" y="6769205"/>
            <a:ext cx="1749444" cy="11662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6152" y="6842541"/>
            <a:ext cx="1755648" cy="116961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689450" y="8139876"/>
            <a:ext cx="1479100" cy="851723"/>
            <a:chOff x="5164426" y="8063677"/>
            <a:chExt cx="1479100" cy="851723"/>
          </a:xfrm>
        </p:grpSpPr>
        <p:sp>
          <p:nvSpPr>
            <p:cNvPr id="13" name="Rectangle 12"/>
            <p:cNvSpPr/>
            <p:nvPr/>
          </p:nvSpPr>
          <p:spPr>
            <a:xfrm>
              <a:off x="5164426" y="8715345"/>
              <a:ext cx="1479100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www.ChuckTownHomes.com</a:t>
              </a:r>
              <a:endParaRPr lang="en-US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64426" y="8063677"/>
              <a:ext cx="1479100" cy="699323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0" y="9220200"/>
            <a:ext cx="6858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24-hour recorded property info 1-888-210-3348 </a:t>
            </a:r>
            <a:r>
              <a:rPr lang="en-US" sz="1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  <a:r>
              <a:rPr lang="en-US" sz="1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2997</a:t>
            </a:r>
            <a:endParaRPr lang="en-US" sz="1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467100" y="8218745"/>
            <a:ext cx="3311977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Jeremy Wilson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(843)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478-8532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Jeremy@ChuckTownHomes.com</a:t>
            </a:r>
          </a:p>
        </p:txBody>
      </p:sp>
    </p:spTree>
    <p:extLst>
      <p:ext uri="{BB962C8B-B14F-4D97-AF65-F5344CB8AC3E}">
        <p14:creationId xmlns:p14="http://schemas.microsoft.com/office/powerpoint/2010/main" val="2502680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153</Words>
  <Application>Microsoft Office PowerPoint</Application>
  <PresentationFormat>Letter Paper (8.5x11 in)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13</cp:revision>
  <dcterms:created xsi:type="dcterms:W3CDTF">2006-08-16T00:00:00Z</dcterms:created>
  <dcterms:modified xsi:type="dcterms:W3CDTF">2015-03-10T12:22:29Z</dcterms:modified>
</cp:coreProperties>
</file>