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0" d="100"/>
          <a:sy n="50" d="100"/>
        </p:scale>
        <p:origin x="2628"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12/2/2016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gif"/><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3" y="21771"/>
            <a:ext cx="3872238" cy="2904178"/>
          </a:xfrm>
          <a:prstGeom prst="rect">
            <a:avLst/>
          </a:prstGeom>
          <a:ln>
            <a:noFill/>
          </a:ln>
          <a:effectLst>
            <a:softEdge rad="112500"/>
          </a:effectLst>
        </p:spPr>
      </p:pic>
      <p:sp>
        <p:nvSpPr>
          <p:cNvPr id="3" name="Subtitle 2"/>
          <p:cNvSpPr>
            <a:spLocks noGrp="1"/>
          </p:cNvSpPr>
          <p:nvPr>
            <p:ph type="subTitle" idx="1"/>
          </p:nvPr>
        </p:nvSpPr>
        <p:spPr>
          <a:xfrm>
            <a:off x="-5987" y="5711469"/>
            <a:ext cx="7779598" cy="2154516"/>
          </a:xfrm>
        </p:spPr>
        <p:txBody>
          <a:bodyPr anchor="ctr">
            <a:noAutofit/>
          </a:bodyPr>
          <a:lstStyle/>
          <a:p>
            <a:r>
              <a:rPr lang="en-US" sz="1600" dirty="0">
                <a:solidFill>
                  <a:schemeClr val="tx1"/>
                </a:solidFill>
                <a:latin typeface="Georgia" panose="02040502050405020303" pitchFamily="18" charset="0"/>
              </a:rPr>
              <a:t>Huge lake property with 4 bedrooms, 3 bathrooms and plenty of room for your entire family! NEW METAL ROOF JULY 2016. Annual termite check was July 2016. Annual AC check was in June 2016. The master suite has its own entrance and cover porch. This property has over 2200 square feet of living space PLUS it has an outdoor eating area, a green house, a workshop that has heat/air and water, and 2 carports. This property has two wells and two hot water heaters. Property is less than 1 block from Bells Marina, and less than a mile from 2 public boat landings! Come enjoy the lake life!!!</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0743"/>
          <a:stretch/>
        </p:blipFill>
        <p:spPr>
          <a:xfrm>
            <a:off x="2708479" y="4114800"/>
            <a:ext cx="2350665" cy="1573585"/>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2071" y="4114800"/>
            <a:ext cx="2350665" cy="1573585"/>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b="10743"/>
          <a:stretch/>
        </p:blipFill>
        <p:spPr>
          <a:xfrm>
            <a:off x="164888" y="4114800"/>
            <a:ext cx="2350664" cy="1573585"/>
          </a:xfrm>
          <a:prstGeom prst="rect">
            <a:avLst/>
          </a:prstGeom>
          <a:ln>
            <a:noFill/>
          </a:ln>
          <a:effectLst>
            <a:outerShdw blurRad="190500" algn="tl" rotWithShape="0">
              <a:srgbClr val="000000">
                <a:alpha val="70000"/>
              </a:srgbClr>
            </a:outerShdw>
          </a:effectLst>
        </p:spPr>
      </p:pic>
      <p:sp>
        <p:nvSpPr>
          <p:cNvPr id="13" name="Rectangle 12"/>
          <p:cNvSpPr/>
          <p:nvPr/>
        </p:nvSpPr>
        <p:spPr>
          <a:xfrm>
            <a:off x="-16351" y="9259905"/>
            <a:ext cx="7772400" cy="646331"/>
          </a:xfrm>
          <a:prstGeom prst="rect">
            <a:avLst/>
          </a:prstGeom>
        </p:spPr>
        <p:txBody>
          <a:bodyPr wrap="square">
            <a:spAutoFit/>
          </a:bodyPr>
          <a:lstStyle/>
          <a:p>
            <a:pPr algn="r"/>
            <a:r>
              <a:rPr lang="en-US" sz="1200" b="1" dirty="0">
                <a:latin typeface="Georgia" panose="02040502050405020303" pitchFamily="18" charset="0"/>
              </a:rPr>
              <a:t>Carla C Davis</a:t>
            </a:r>
          </a:p>
          <a:p>
            <a:pPr algn="r"/>
            <a:r>
              <a:rPr lang="en-US" sz="1200" dirty="0">
                <a:latin typeface="Georgia" panose="02040502050405020303" pitchFamily="18" charset="0"/>
              </a:rPr>
              <a:t>Mobile - (843) 437-4873</a:t>
            </a:r>
          </a:p>
          <a:p>
            <a:pPr algn="r"/>
            <a:r>
              <a:rPr lang="en-US" sz="1200" dirty="0">
                <a:latin typeface="Georgia" panose="02040502050405020303" pitchFamily="18" charset="0"/>
              </a:rPr>
              <a:t>gaweber@tds.net</a:t>
            </a: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207377" y="9273334"/>
            <a:ext cx="1352870" cy="61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76405" y="9282988"/>
            <a:ext cx="2077372" cy="600164"/>
          </a:xfrm>
          <a:prstGeom prst="rect">
            <a:avLst/>
          </a:prstGeom>
        </p:spPr>
        <p:txBody>
          <a:bodyPr wrap="square">
            <a:spAutoFit/>
          </a:bodyPr>
          <a:lstStyle/>
          <a:p>
            <a:pPr algn="ctr"/>
            <a:r>
              <a:rPr lang="en-US" sz="1100" dirty="0">
                <a:latin typeface="Georgia" panose="02040502050405020303" pitchFamily="18" charset="0"/>
              </a:rPr>
              <a:t>AgentOwned Premiere Group</a:t>
            </a:r>
          </a:p>
          <a:p>
            <a:pPr algn="ctr"/>
            <a:r>
              <a:rPr lang="en-US" sz="1100" dirty="0">
                <a:latin typeface="Georgia" panose="02040502050405020303" pitchFamily="18" charset="0"/>
              </a:rPr>
              <a:t>141 A N. Main Street</a:t>
            </a:r>
          </a:p>
          <a:p>
            <a:pPr algn="ctr"/>
            <a:r>
              <a:rPr lang="en-US" sz="1100" dirty="0">
                <a:latin typeface="Georgia" panose="02040502050405020303" pitchFamily="18" charset="0"/>
              </a:rPr>
              <a:t>Summerville, SC 29483</a:t>
            </a:r>
          </a:p>
        </p:txBody>
      </p:sp>
      <p:sp>
        <p:nvSpPr>
          <p:cNvPr id="5" name="Rectangle 4"/>
          <p:cNvSpPr/>
          <p:nvPr/>
        </p:nvSpPr>
        <p:spPr>
          <a:xfrm>
            <a:off x="-2388" y="2895600"/>
            <a:ext cx="7772400" cy="1077218"/>
          </a:xfrm>
          <a:prstGeom prst="rect">
            <a:avLst/>
          </a:prstGeom>
        </p:spPr>
        <p:txBody>
          <a:bodyPr wrap="square" anchor="ctr">
            <a:spAutoFit/>
          </a:bodyPr>
          <a:lstStyle/>
          <a:p>
            <a:pPr algn="ctr"/>
            <a:r>
              <a:rPr lang="en-US" sz="2800" dirty="0">
                <a:solidFill>
                  <a:schemeClr val="tx2"/>
                </a:solidFill>
                <a:latin typeface="Georgia" panose="02040502050405020303" pitchFamily="18" charset="0"/>
              </a:rPr>
              <a:t>121 Sinkler Avenue</a:t>
            </a:r>
          </a:p>
          <a:p>
            <a:pPr algn="ctr"/>
            <a:r>
              <a:rPr lang="en-US" sz="1800" dirty="0">
                <a:solidFill>
                  <a:schemeClr val="tx2"/>
                </a:solidFill>
                <a:latin typeface="Georgia" panose="02040502050405020303" pitchFamily="18" charset="0"/>
              </a:rPr>
              <a:t>Eutawville, SC 29048 | MLS# 16006876 | $169,500</a:t>
            </a:r>
          </a:p>
          <a:p>
            <a:pPr algn="ctr"/>
            <a:r>
              <a:rPr lang="en-US" sz="1800" dirty="0">
                <a:solidFill>
                  <a:schemeClr val="tx2"/>
                </a:solidFill>
                <a:latin typeface="Georgia" panose="02040502050405020303" pitchFamily="18" charset="0"/>
              </a:rPr>
              <a:t>4 Beds | 3 Baths | 2,232 Square Feet</a:t>
            </a:r>
            <a:endParaRPr lang="en-US" sz="1800" dirty="0">
              <a:solidFill>
                <a:schemeClr val="tx2"/>
              </a:solidFill>
            </a:endParaRPr>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3812" y="21772"/>
            <a:ext cx="3872236" cy="2904177"/>
          </a:xfrm>
          <a:prstGeom prst="rect">
            <a:avLst/>
          </a:prstGeom>
          <a:ln>
            <a:noFill/>
          </a:ln>
          <a:effectLst>
            <a:softEdge rad="112500"/>
          </a:effectLst>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93145" y="7889069"/>
            <a:ext cx="912114" cy="1216152"/>
          </a:xfrm>
          <a:prstGeom prst="rect">
            <a:avLst/>
          </a:prstGeom>
          <a:ln>
            <a:noFill/>
          </a:ln>
          <a:effectLst>
            <a:outerShdw blurRad="190500" algn="tl" rotWithShape="0">
              <a:srgbClr val="000000">
                <a:alpha val="70000"/>
              </a:srgbClr>
            </a:outerShdw>
          </a:effectLst>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00" y="7889069"/>
            <a:ext cx="1621536" cy="1216152"/>
          </a:xfrm>
          <a:prstGeom prst="rect">
            <a:avLst/>
          </a:prstGeom>
          <a:ln>
            <a:noFill/>
          </a:ln>
          <a:effectLst>
            <a:outerShdw blurRad="190500" algn="tl" rotWithShape="0">
              <a:srgbClr val="000000">
                <a:alpha val="70000"/>
              </a:srgbClr>
            </a:outerShdw>
          </a:effectLst>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84989" y="7889069"/>
            <a:ext cx="912114" cy="1216152"/>
          </a:xfrm>
          <a:prstGeom prst="rect">
            <a:avLst/>
          </a:prstGeom>
          <a:ln>
            <a:noFill/>
          </a:ln>
          <a:effectLst>
            <a:outerShdw blurRad="190500" algn="tl" rotWithShape="0">
              <a:srgbClr val="000000">
                <a:alpha val="70000"/>
              </a:srgbClr>
            </a:outerShdw>
          </a:effectLst>
        </p:spPr>
      </p:pic>
      <p:pic>
        <p:nvPicPr>
          <p:cNvPr id="26" name="Pictur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84356" y="7889069"/>
            <a:ext cx="1621536" cy="1216152"/>
          </a:xfrm>
          <a:prstGeom prst="rect">
            <a:avLst/>
          </a:prstGeom>
          <a:ln>
            <a:noFill/>
          </a:ln>
          <a:effectLst>
            <a:outerShdw blurRad="190500" algn="tl" rotWithShape="0">
              <a:srgbClr val="000000">
                <a:alpha val="70000"/>
              </a:srgbClr>
            </a:outerShdw>
          </a:effectLst>
        </p:spPr>
      </p:pic>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92512" y="7889069"/>
            <a:ext cx="1816721" cy="12161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168</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25</cp:revision>
  <dcterms:created xsi:type="dcterms:W3CDTF">2006-08-16T00:00:00Z</dcterms:created>
  <dcterms:modified xsi:type="dcterms:W3CDTF">2016-12-02T14:41:26Z</dcterms:modified>
</cp:coreProperties>
</file>