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25" d="100"/>
          <a:sy n="125" d="100"/>
        </p:scale>
        <p:origin x="138" y="-49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4386262" cy="3369939"/>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2533" b="18987"/>
          <a:stretch/>
        </p:blipFill>
        <p:spPr>
          <a:xfrm>
            <a:off x="4386262" y="762000"/>
            <a:ext cx="3386137" cy="4724400"/>
          </a:xfrm>
          <a:prstGeom prst="rect">
            <a:avLst/>
          </a:prstGeom>
          <a:ln>
            <a:solidFill>
              <a:schemeClr val="bg1"/>
            </a:solidFill>
          </a:ln>
        </p:spPr>
      </p:pic>
      <p:sp>
        <p:nvSpPr>
          <p:cNvPr id="3" name="Subtitle 2"/>
          <p:cNvSpPr>
            <a:spLocks noGrp="1"/>
          </p:cNvSpPr>
          <p:nvPr>
            <p:ph type="subTitle" idx="1"/>
          </p:nvPr>
        </p:nvSpPr>
        <p:spPr>
          <a:xfrm>
            <a:off x="0" y="4211869"/>
            <a:ext cx="4383255" cy="4703531"/>
          </a:xfrm>
        </p:spPr>
        <p:txBody>
          <a:bodyPr numCol="1" anchor="ctr">
            <a:noAutofit/>
          </a:bodyPr>
          <a:lstStyle/>
          <a:p>
            <a:r>
              <a:rPr lang="en-US" sz="1600" dirty="0">
                <a:solidFill>
                  <a:schemeClr val="tx1">
                    <a:lumMod val="95000"/>
                    <a:lumOff val="5000"/>
                  </a:schemeClr>
                </a:solidFill>
                <a:latin typeface="Microsoft Sans Serif" panose="020B0604020202020204" pitchFamily="34" charset="0"/>
                <a:cs typeface="Microsoft Sans Serif" panose="020B0604020202020204" pitchFamily="34" charset="0"/>
              </a:rPr>
              <a:t>Harrington Place in Grand Oaks Plantation. This open floor plan is sure to WOW!!! Big kitchen, oversized breakfast nook, formal dining room (currently being used as an office space)and large living area all flow together effortlessly. The master and secondary bedrooms are located upstairs. The master suite has a large bathroom with double vanity. The walk in closet is HUGE!!! The secondary bedrooms are both big and bright. Oh yeah, and this lot backs up to the pond and has a great screened in porch. I bet you can almost see yourself sitting out on the porch enjoying your coffee and the nice views... don't worry if its too hot you can enjoy the same views from the kitchen and living room, too! You really should come see this one today.</a:t>
            </a:r>
            <a:endParaRPr lang="en-US" sz="16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62000"/>
            <a:ext cx="1565699" cy="881049"/>
          </a:xfrm>
          <a:prstGeom prst="rect">
            <a:avLst/>
          </a:prstGeom>
          <a:ln>
            <a:no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06" y="3250890"/>
            <a:ext cx="1565699" cy="881049"/>
          </a:xfrm>
          <a:prstGeom prst="rect">
            <a:avLst/>
          </a:prstGeom>
          <a:ln>
            <a:no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2006445"/>
            <a:ext cx="1565699" cy="881049"/>
          </a:xfrm>
          <a:prstGeom prst="rect">
            <a:avLst/>
          </a:prstGeom>
          <a:ln>
            <a:noFill/>
          </a:ln>
        </p:spPr>
      </p:pic>
      <p:sp>
        <p:nvSpPr>
          <p:cNvPr id="11" name="Rectangle 10"/>
          <p:cNvSpPr/>
          <p:nvPr/>
        </p:nvSpPr>
        <p:spPr>
          <a:xfrm>
            <a:off x="1575638" y="1000419"/>
            <a:ext cx="2807617"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121 Walnut Creek </a:t>
            </a:r>
            <a:r>
              <a:rPr lang="en-US"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Rd</a:t>
            </a: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Grand Oaks Plantation</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29414</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15016417</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240,000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1,656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2½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Partners. LLC | 792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C1 | Charleston, SC 29412</a:t>
            </a:r>
            <a:endParaRPr lang="en-US" sz="400" dirty="0">
              <a:solidFill>
                <a:schemeClr val="accent5">
                  <a:lumMod val="50000"/>
                </a:schemeClr>
              </a:solidFill>
            </a:endParaRPr>
          </a:p>
        </p:txBody>
      </p:sp>
      <p:sp>
        <p:nvSpPr>
          <p:cNvPr id="12" name="Rectangle 11"/>
          <p:cNvSpPr/>
          <p:nvPr/>
        </p:nvSpPr>
        <p:spPr>
          <a:xfrm>
            <a:off x="883598"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17937" y="9112191"/>
            <a:ext cx="130696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5942720" y="980525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sp>
        <p:nvSpPr>
          <p:cNvPr id="19" name="Rectangle 18"/>
          <p:cNvSpPr/>
          <p:nvPr/>
        </p:nvSpPr>
        <p:spPr>
          <a:xfrm>
            <a:off x="8086868" y="9007205"/>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9">
            <a:extLst>
              <a:ext uri="{28A0092B-C50C-407E-A947-70E740481C1C}">
                <a14:useLocalDpi xmlns:a14="http://schemas.microsoft.com/office/drawing/2010/main" val="0"/>
              </a:ext>
            </a:extLst>
          </a:blip>
          <a:srcRect t="10362" b="27368"/>
          <a:stretch/>
        </p:blipFill>
        <p:spPr bwMode="auto">
          <a:xfrm>
            <a:off x="10049018" y="8941904"/>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386262" y="8034351"/>
            <a:ext cx="1565699" cy="881049"/>
          </a:xfrm>
          <a:prstGeom prst="rect">
            <a:avLst/>
          </a:prstGeom>
          <a:ln>
            <a:solidFill>
              <a:schemeClr val="bg1"/>
            </a:solidFill>
          </a:ln>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386262" y="5807653"/>
            <a:ext cx="3386137" cy="1905445"/>
          </a:xfrm>
          <a:prstGeom prst="rect">
            <a:avLst/>
          </a:prstGeom>
          <a:ln>
            <a:solidFill>
              <a:schemeClr val="bg1"/>
            </a:solid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06701" y="8034351"/>
            <a:ext cx="1565699" cy="881049"/>
          </a:xfrm>
          <a:prstGeom prst="rect">
            <a:avLst/>
          </a:prstGeom>
          <a:ln>
            <a:solidFill>
              <a:schemeClr val="bg1"/>
            </a:solidFill>
          </a:ln>
        </p:spPr>
      </p:pic>
      <p:sp>
        <p:nvSpPr>
          <p:cNvPr id="4" name="Rectangle 3"/>
          <p:cNvSpPr/>
          <p:nvPr/>
        </p:nvSpPr>
        <p:spPr>
          <a:xfrm>
            <a:off x="0" y="0"/>
            <a:ext cx="7772400" cy="762000"/>
          </a:xfrm>
          <a:prstGeom prst="rect">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noFill/>
          </a:ln>
        </p:spPr>
        <p:txBody>
          <a:bodyPr>
            <a:noAutofit/>
          </a:bodyPr>
          <a:lstStyle/>
          <a:p>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Where convenience and lifestyle collide</a:t>
            </a:r>
          </a:p>
        </p:txBody>
      </p:sp>
    </p:spTree>
    <p:extLst>
      <p:ext uri="{BB962C8B-B14F-4D97-AF65-F5344CB8AC3E}">
        <p14:creationId xmlns:p14="http://schemas.microsoft.com/office/powerpoint/2010/main" val="214260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209</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Where convenience and lifestyle collide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cp:lastModifiedBy>
  <cp:revision>14</cp:revision>
  <dcterms:created xsi:type="dcterms:W3CDTF">2006-08-16T00:00:00Z</dcterms:created>
  <dcterms:modified xsi:type="dcterms:W3CDTF">2015-07-15T17:35:59Z</dcterms:modified>
</cp:coreProperties>
</file>