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1656" y="708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9828" y="2011680"/>
            <a:ext cx="740664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34440" y="488649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69" indent="0" algn="ctr">
              <a:buNone/>
            </a:lvl2pPr>
            <a:lvl3pPr marL="914336" indent="0" algn="ctr">
              <a:buNone/>
            </a:lvl3pPr>
            <a:lvl4pPr marL="1371505" indent="0" algn="ctr">
              <a:buNone/>
            </a:lvl4pPr>
            <a:lvl5pPr marL="1828674" indent="0" algn="ctr">
              <a:buNone/>
            </a:lvl5pPr>
            <a:lvl6pPr marL="2285841" indent="0" algn="ctr">
              <a:buNone/>
            </a:lvl6pPr>
            <a:lvl7pPr marL="2743010" indent="0" algn="ctr">
              <a:buNone/>
            </a:lvl7pPr>
            <a:lvl8pPr marL="3200179" indent="0" algn="ctr">
              <a:buNone/>
            </a:lvl8pPr>
            <a:lvl9pPr marL="365734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8"/>
            <a:ext cx="185166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8"/>
            <a:ext cx="541782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894080"/>
            <a:ext cx="637794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3678086"/>
            <a:ext cx="6377940" cy="2214244"/>
          </a:xfrm>
        </p:spPr>
        <p:txBody>
          <a:bodyPr anchor="t"/>
          <a:lstStyle>
            <a:lvl1pPr marL="73147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2320" y="9411129"/>
            <a:ext cx="6858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6"/>
            <a:ext cx="3634740" cy="6638079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6"/>
            <a:ext cx="3634740" cy="6638079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00473"/>
            <a:ext cx="740664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1" y="2251500"/>
            <a:ext cx="363616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23" y="2251500"/>
            <a:ext cx="363759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481" y="3464566"/>
            <a:ext cx="363616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464566"/>
            <a:ext cx="363759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2" y="400473"/>
            <a:ext cx="2707481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1482" y="2235206"/>
            <a:ext cx="2707481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46" y="400474"/>
            <a:ext cx="4600576" cy="8584566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94080"/>
            <a:ext cx="493776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5920" y="2686897"/>
            <a:ext cx="493776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1711287"/>
            <a:ext cx="493776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11480" y="2346960"/>
            <a:ext cx="740664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1480" y="9411129"/>
            <a:ext cx="192024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11780" y="9411129"/>
            <a:ext cx="260604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132320" y="9411129"/>
            <a:ext cx="6858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02" indent="-411452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868619" indent="-28344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778" indent="-228584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218" indent="-182867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229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70" indent="-182867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824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978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132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7" b="8017"/>
          <a:stretch/>
        </p:blipFill>
        <p:spPr bwMode="auto">
          <a:xfrm>
            <a:off x="0" y="0"/>
            <a:ext cx="8228081" cy="518164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57201" y="9075886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12417"/>
            <a:ext cx="8226879" cy="2591969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Great opportunity to live/rent a home in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Crowfield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Plantation! Features include 3 bedrooms, 2.5 bath, living room, eat in kitchen, and separate dining perfect for office space. Enjoy evenings on your front porch or privacy on the back deck with a large fenced in back yard. Cherry Hill Subdivision has a pool and this community is close to the play park and walking trails, shopping restaurants, I26 and I526.</a:t>
            </a:r>
          </a:p>
          <a:p>
            <a:endParaRPr lang="en-US" sz="1200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US" sz="12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Come take a virtual tour: https://charlestonvirtualhomes.com/2220012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2019300" y="-856267"/>
            <a:ext cx="60578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Otranto Beauty</a:t>
            </a:r>
          </a:p>
          <a:p>
            <a:r>
              <a:rPr lang="en-US" sz="48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$318,000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42"/>
            <a:ext cx="8228398" cy="1066800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 algn="l"/>
            <a:r>
              <a:rPr lang="en-US" sz="2799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121 Cherry Hill Avenue</a:t>
            </a:r>
            <a:br>
              <a:rPr lang="en-US" sz="2799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1800" cap="none" dirty="0" err="1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Crowfield</a:t>
            </a:r>
            <a:r>
              <a:rPr lang="en-US" sz="1800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Plantation | Goose Creek, SC 29445</a:t>
            </a:r>
            <a:br>
              <a:rPr lang="en-US" sz="1800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1800" cap="none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MLS# 22020691 | $2,200</a:t>
            </a:r>
            <a:endParaRPr lang="en-US" sz="1200" i="1" cap="none" dirty="0">
              <a:ln w="3175" cmpd="sng">
                <a:noFill/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>
            <a:off x="-1520" y="909"/>
            <a:ext cx="1827110" cy="1828800"/>
          </a:xfrm>
          <a:prstGeom prst="diagStrip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8843472">
            <a:off x="-195771" y="400479"/>
            <a:ext cx="1744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Rental Property</a:t>
            </a:r>
          </a:p>
          <a:p>
            <a:pPr algn="ctr"/>
            <a:r>
              <a:rPr lang="en-US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Move In Ready!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57400" y="4776082"/>
            <a:ext cx="1828800" cy="1219529"/>
          </a:xfrm>
          <a:prstGeom prst="rect">
            <a:avLst/>
          </a:prstGeom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02A6A-03A4-4667-9B6F-9FB8A7C247C8}"/>
              </a:ext>
            </a:extLst>
          </p:cNvPr>
          <p:cNvSpPr/>
          <p:nvPr/>
        </p:nvSpPr>
        <p:spPr>
          <a:xfrm>
            <a:off x="457201" y="9075886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1ACE6-6C4C-4499-9CED-E3DE4F3AD8BB}"/>
              </a:ext>
            </a:extLst>
          </p:cNvPr>
          <p:cNvSpPr/>
          <p:nvPr/>
        </p:nvSpPr>
        <p:spPr>
          <a:xfrm>
            <a:off x="457205" y="9198118"/>
            <a:ext cx="731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connie@conniewhiteteam.com · conniewhiterealestate.com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C3E41-8891-4776-A15C-2CB9AF1CD422}"/>
              </a:ext>
            </a:extLst>
          </p:cNvPr>
          <p:cNvSpPr/>
          <p:nvPr/>
        </p:nvSpPr>
        <p:spPr>
          <a:xfrm>
            <a:off x="444500" y="9856537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Connie White Real Estate Brokers By EXP · 102 Six Point Court · Goose Creek SC 29445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67F4767-2401-4E25-9CB0-E3E47AA1FE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206" y="9290135"/>
            <a:ext cx="849342" cy="563722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92DED7-BD0A-4511-9144-B35AC2B46A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5899" y="9407643"/>
            <a:ext cx="1250495" cy="34671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3881" y="5168313"/>
            <a:ext cx="1642998" cy="123224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7994" y="5168238"/>
            <a:ext cx="1642923" cy="123219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301E54-43C0-46EF-84F9-4F5E3F007C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6222" y="5168288"/>
            <a:ext cx="1642773" cy="123208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1EC947-AD1B-471A-A60E-F7BC7465888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2183" y="5168319"/>
            <a:ext cx="1642680" cy="123201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9BA792-F89C-4E80-8DD5-E85BFBBAC72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5168210"/>
            <a:ext cx="1643453" cy="123259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5B94959-4B3B-4304-B494-BB518BAA6BE5}"/>
              </a:ext>
            </a:extLst>
          </p:cNvPr>
          <p:cNvSpPr/>
          <p:nvPr/>
        </p:nvSpPr>
        <p:spPr>
          <a:xfrm>
            <a:off x="7924800" y="28850"/>
            <a:ext cx="82296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Open House Sunday 12:30-3:30</a:t>
            </a:r>
          </a:p>
        </p:txBody>
      </p:sp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501</TotalTime>
  <Words>159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121 Cherry Hill Avenue Crowfield Plantation | Goose Creek, SC 29445 MLS# 22020691 | $2,200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109</cp:revision>
  <dcterms:created xsi:type="dcterms:W3CDTF">2006-08-16T00:00:00Z</dcterms:created>
  <dcterms:modified xsi:type="dcterms:W3CDTF">2022-08-04T14:55:22Z</dcterms:modified>
</cp:coreProperties>
</file>