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AA5F"/>
    <a:srgbClr val="083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9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85B91-30FE-6A20-6857-75B82536A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A57F13-92BD-F6C7-B814-28455290C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270A8-11BA-8B98-8EA5-952AD88F5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1461F-19AE-49DC-6F3C-38AE2222E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43ABA-665F-7F63-8A86-EA41560B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1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33A51-7785-236A-9056-F8FC0D0B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CBF65-C9CE-2AC5-6BE6-EB56DCFFC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07CF9-F3DD-6C84-0E63-17CB517E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65732-AC29-B7E8-1616-F85A9F348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0C432-FA0D-356D-83B9-E164F49ED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9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D587CB-0828-DB07-8102-37D8BE613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FDE598-AF95-338D-2C0C-6DE563A67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2430-0099-7EF1-E6CF-7ACB2EC7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01A6-7B61-B779-FA12-B6922FB21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E1DF-C2DD-F30B-5E88-B2A800AC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F905-71A0-C2F5-F547-15C1526BE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16F58-A730-0D76-9F4C-5A3406452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5A2CB-4792-C0C0-F60F-D8D91601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607B6-F2FA-D950-4138-61E427F9F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AE236-7255-9813-3DA1-4925E4482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6A877-CCA1-BFE3-86AF-6866A016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D4BA9-2D79-8204-EE11-2E8FAB8A2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341B9-5B59-01E9-C24A-2652E0DD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6C6DD-5C94-35EF-C464-458364AA8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831EA-A9CC-8DE8-C860-65B4DE3C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7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F8D7-4723-AF4C-BF7A-A7FD24B36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7EA2-3EF0-CC82-E7E2-C88C687E8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9B001-D6C6-F63A-8837-751D0F9EB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36D63-4DA0-8E19-2890-2E57FBC5C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C2A4B-AF59-357A-8B14-293F23E0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D25F7-92B1-C217-9C2F-2F8DE5CC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4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0C43-4186-63C4-8441-FE5FDF718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8E5CD-4EF9-4A0C-B728-CB06BAB8F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ACEEF-2115-4C41-7BE4-58885611A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DF9B7-271D-38D5-38A1-7BA7869F0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2BDC9C-610C-91DB-2AA6-D89460B5D7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0F803-A900-987C-9089-B9C486ED6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86B942-F30E-91D3-B1EA-E8D569A7D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C14BB8-6346-105F-DA0F-A04B783E0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59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4EAD8-AF98-C814-1F81-DC6FE6BD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3701F0-D174-2549-CB3C-60B90BAFB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59D31-B69D-7D56-3DF2-A0C9232B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23B2C-5366-9DBC-7B68-B0BC2D4F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6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3367C-A43E-3AA2-3F66-365A97D7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1F93D-DA59-5D95-5AF6-1A9934E55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47D05-D97D-FC0E-2D0C-B01AFF215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4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A8E1-27C0-ACD6-8570-06CA646D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7E56A-8CF7-1E35-CFB0-E11F00F22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BE1DB9-8784-B97E-95AB-ED2440440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C9D50-3150-C8C6-BEA9-D95E93C6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F8E12-BA79-77B0-EC5F-E8851BD61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9C7EA-21BC-E260-43B2-F8252137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5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F0B8-AA31-4EC7-A3E3-85032A22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FE87F6-D021-E1DA-5E7B-EF000607B6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B7B9E2-70A4-8852-215D-6F5754668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D2450-DDEB-EF22-1242-034DF928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508C6-5C39-D410-CA7B-BA6D3401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08C20-4C70-45F0-AC73-B54F95BA0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BD624-3343-1009-38ED-0E17114E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5F22C-DCC3-AE9F-B81E-38F703486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9FCB5-4868-2D00-A49D-307A44970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417AA-6964-4E9B-8690-4286F65E5FB7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BD2F2-F4D8-9296-B821-0043E1DE5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E55A7-286D-065B-5CEF-8A5E8160E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4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5A1446C-5246-385C-EFE1-915BF3926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08" b="6508"/>
          <a:stretch/>
        </p:blipFill>
        <p:spPr>
          <a:xfrm>
            <a:off x="3213" y="0"/>
            <a:ext cx="7308773" cy="4764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C44945-A9CC-DFF0-C1C9-2BB7276DB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1" y="109728"/>
            <a:ext cx="6995159" cy="394192"/>
          </a:xfrm>
          <a:noFill/>
          <a:ln>
            <a:noFill/>
          </a:ln>
        </p:spPr>
        <p:txBody>
          <a:bodyPr anchor="ctr">
            <a:noAutofit/>
          </a:bodyPr>
          <a:lstStyle/>
          <a:p>
            <a:r>
              <a:rPr lang="en-US" sz="2800" b="1" dirty="0">
                <a:ln w="3175">
                  <a:solidFill>
                    <a:srgbClr val="C7AA5F"/>
                  </a:solidFill>
                </a:ln>
                <a:latin typeface="Trajan Pro" panose="02020502050506020301" pitchFamily="18" charset="0"/>
              </a:rPr>
              <a:t>NEW CONSTRUCTION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20B926-867B-7CBB-673C-3084168EA4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95" b="5495"/>
          <a:stretch/>
        </p:blipFill>
        <p:spPr>
          <a:xfrm>
            <a:off x="0" y="4369979"/>
            <a:ext cx="1825587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BAA087-D5FC-08C9-143C-81428C7F5E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801" y="4369979"/>
            <a:ext cx="1828798" cy="12191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961B75F-0215-7D19-DFEE-6BDF08056B9C}"/>
              </a:ext>
            </a:extLst>
          </p:cNvPr>
          <p:cNvSpPr txBox="1"/>
          <p:nvPr/>
        </p:nvSpPr>
        <p:spPr>
          <a:xfrm>
            <a:off x="158144" y="8215973"/>
            <a:ext cx="2181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Telecia Bilton</a:t>
            </a:r>
            <a:br>
              <a:rPr lang="en-US" sz="16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843-412-3586</a:t>
            </a:r>
          </a:p>
          <a:p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tmbilton@rogcoastal.com</a:t>
            </a:r>
            <a:endParaRPr lang="en-US" sz="10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1C131DA-7F9F-5B83-AB22-94E2E13E159E}"/>
              </a:ext>
            </a:extLst>
          </p:cNvPr>
          <p:cNvGrpSpPr/>
          <p:nvPr/>
        </p:nvGrpSpPr>
        <p:grpSpPr>
          <a:xfrm>
            <a:off x="160020" y="6412979"/>
            <a:ext cx="6995160" cy="1634900"/>
            <a:chOff x="160020" y="6277709"/>
            <a:chExt cx="6995160" cy="16349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54FB912-2516-3BF6-30BB-49954A19454B}"/>
                </a:ext>
              </a:extLst>
            </p:cNvPr>
            <p:cNvSpPr/>
            <p:nvPr/>
          </p:nvSpPr>
          <p:spPr>
            <a:xfrm>
              <a:off x="160020" y="6277709"/>
              <a:ext cx="6995160" cy="16349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30B6364-BBA5-DD85-ACE9-4C6DA6EE40DC}"/>
                </a:ext>
              </a:extLst>
            </p:cNvPr>
            <p:cNvSpPr txBox="1"/>
            <p:nvPr/>
          </p:nvSpPr>
          <p:spPr>
            <a:xfrm>
              <a:off x="284474" y="6494995"/>
              <a:ext cx="67462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NEW CONSTRUCTION located in the town limits of </a:t>
              </a:r>
              <a:r>
                <a:rPr lang="en-US" sz="1200" dirty="0" err="1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Harleyville</a:t>
              </a:r>
              <a:r>
                <a:rPr lang="en-US" sz="12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. Sitting on a half acre lot with no HOA! 2 miles off I-26 &amp; easy commute to I-95, Summerville, St George, Holly Hill, Walmart Distribution Center and Volvo. This home is a modern 3 bedroom 2 bath open kitchen and living area floor plan with a welcoming front porch. The large kitchen has stainless steel Energy Star appliances, and a centrally located island. An adjacent dining area and living room coupled with the 9' ceilings. Bedrooms are carpeted and LVP flooring throughout.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813D680-6ECD-005C-3077-9E6D2DED5F90}"/>
              </a:ext>
            </a:extLst>
          </p:cNvPr>
          <p:cNvSpPr txBox="1"/>
          <p:nvPr/>
        </p:nvSpPr>
        <p:spPr>
          <a:xfrm>
            <a:off x="160020" y="8882390"/>
            <a:ext cx="69877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Realty ONE Group Coastal | 1510 Trolley Rd | Summerville, SC 29485</a:t>
            </a:r>
            <a:endParaRPr lang="en-US" sz="10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Aharoni" panose="02010803020104030203" pitchFamily="2" charset="-79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5A9857-E104-996A-7274-ADA92DF79A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38517" y="8215973"/>
            <a:ext cx="2038166" cy="64648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43C5723-1E51-E3E7-4483-39E2455CD01B}"/>
              </a:ext>
            </a:extLst>
          </p:cNvPr>
          <p:cNvSpPr txBox="1"/>
          <p:nvPr/>
        </p:nvSpPr>
        <p:spPr>
          <a:xfrm>
            <a:off x="153846" y="5660109"/>
            <a:ext cx="7007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121 Dotson Street</a:t>
            </a:r>
          </a:p>
          <a:p>
            <a:pPr algn="ctr"/>
            <a:r>
              <a:rPr lang="en-US" sz="1400" b="1" dirty="0" err="1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Harleyville</a:t>
            </a:r>
            <a:r>
              <a:rPr lang="en-US" sz="14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, SC 29448 | MLS# 25009308 | $309,900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87C0585-B189-6C59-B260-7650F2D836B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600" y="4369979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D163DD-8168-02E7-4EBD-556B9ECA6D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4369979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Graphic 15" descr="Arrow: Counter-clockwise curve outline">
            <a:extLst>
              <a:ext uri="{FF2B5EF4-FFF2-40B4-BE49-F238E27FC236}">
                <a16:creationId xmlns:a16="http://schemas.microsoft.com/office/drawing/2014/main" id="{AF0D9178-BE4D-CDE5-5254-1E1CB001C57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8562688">
            <a:off x="8570068" y="1365115"/>
            <a:ext cx="914400" cy="914400"/>
          </a:xfrm>
          <a:prstGeom prst="rect">
            <a:avLst/>
          </a:prstGeom>
        </p:spPr>
      </p:pic>
      <p:pic>
        <p:nvPicPr>
          <p:cNvPr id="18" name="Graphic 17" descr="Arrow: Clockwise curve with solid fill">
            <a:extLst>
              <a:ext uri="{FF2B5EF4-FFF2-40B4-BE49-F238E27FC236}">
                <a16:creationId xmlns:a16="http://schemas.microsoft.com/office/drawing/2014/main" id="{B1517684-F0EA-E171-E7A9-F104E59C65B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155422" flipV="1">
            <a:off x="3851873" y="1751339"/>
            <a:ext cx="914400" cy="1366604"/>
          </a:xfrm>
          <a:prstGeom prst="rect">
            <a:avLst/>
          </a:prstGeom>
          <a:effectLst>
            <a:outerShdw blurRad="76200" dist="63500" sx="102000" sy="102000" algn="ctr" rotWithShape="0">
              <a:prstClr val="black">
                <a:alpha val="82000"/>
              </a:prstClr>
            </a:outerShdw>
          </a:effectLst>
        </p:spPr>
      </p:pic>
      <p:pic>
        <p:nvPicPr>
          <p:cNvPr id="20" name="Graphic 19" descr="Arrow: Rotate left outline">
            <a:extLst>
              <a:ext uri="{FF2B5EF4-FFF2-40B4-BE49-F238E27FC236}">
                <a16:creationId xmlns:a16="http://schemas.microsoft.com/office/drawing/2014/main" id="{0DB5DAE9-1C6D-25BC-69E2-F1D4FFADC70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929335" y="724383"/>
            <a:ext cx="914400" cy="914400"/>
          </a:xfrm>
          <a:prstGeom prst="rect">
            <a:avLst/>
          </a:prstGeom>
        </p:spPr>
      </p:pic>
      <p:pic>
        <p:nvPicPr>
          <p:cNvPr id="25" name="Graphic 24" descr="Arrow: Rotate right with solid fill">
            <a:extLst>
              <a:ext uri="{FF2B5EF4-FFF2-40B4-BE49-F238E27FC236}">
                <a16:creationId xmlns:a16="http://schemas.microsoft.com/office/drawing/2014/main" id="{4A423E6B-7C0F-27AE-CA81-B9C320CDE92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686800" y="4169208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ECBA984-7218-3B2A-8D01-84A779FC86D3}"/>
              </a:ext>
            </a:extLst>
          </p:cNvPr>
          <p:cNvSpPr txBox="1"/>
          <p:nvPr/>
        </p:nvSpPr>
        <p:spPr>
          <a:xfrm>
            <a:off x="4966050" y="8215973"/>
            <a:ext cx="2181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Amber Cammer</a:t>
            </a:r>
            <a:br>
              <a:rPr lang="en-US" sz="16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843-972-9450</a:t>
            </a:r>
          </a:p>
          <a:p>
            <a:pPr algn="r"/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acammer24@gmail.com</a:t>
            </a:r>
            <a:endParaRPr lang="en-US" sz="10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440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151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Calibri</vt:lpstr>
      <vt:lpstr>Calibri Light</vt:lpstr>
      <vt:lpstr>Trajan Pro</vt:lpstr>
      <vt:lpstr>Office Theme</vt:lpstr>
      <vt:lpstr>NEW CONSTRUCTION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Agents &amp; Buyers Welcome!</dc:title>
  <dc:creator>A. Thomas Price</dc:creator>
  <cp:lastModifiedBy>A. Thomas Price</cp:lastModifiedBy>
  <cp:revision>38</cp:revision>
  <dcterms:created xsi:type="dcterms:W3CDTF">2022-10-19T11:58:47Z</dcterms:created>
  <dcterms:modified xsi:type="dcterms:W3CDTF">2025-04-15T16:12:46Z</dcterms:modified>
</cp:coreProperties>
</file>