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AA5F"/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svg"/><Relationship Id="rId2" Type="http://schemas.openxmlformats.org/officeDocument/2006/relationships/image" Target="../media/image1.jp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hyperlink" Target="https://youtube.com/shorts/_uFIJCyXr1c?si=IndV4IaI0Kg3cZkW" TargetMode="External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3.jp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8" b="6508"/>
          <a:stretch/>
        </p:blipFill>
        <p:spPr>
          <a:xfrm>
            <a:off x="3213" y="-402336"/>
            <a:ext cx="7308773" cy="4764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1" y="109728"/>
            <a:ext cx="6995159" cy="394192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solidFill>
                    <a:srgbClr val="C7AA5F"/>
                  </a:solidFill>
                </a:ln>
                <a:latin typeface="Trajan Pro" panose="02020502050506020301" pitchFamily="18" charset="0"/>
              </a:rPr>
              <a:t>NEW CONSTRUCTION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" r="88"/>
          <a:stretch/>
        </p:blipFill>
        <p:spPr>
          <a:xfrm>
            <a:off x="5489613" y="3967641"/>
            <a:ext cx="1825587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967643"/>
            <a:ext cx="1828798" cy="12191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215973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0B6364-BBA5-DD85-ACE9-4C6DA6EE40DC}"/>
              </a:ext>
            </a:extLst>
          </p:cNvPr>
          <p:cNvSpPr txBox="1"/>
          <p:nvPr/>
        </p:nvSpPr>
        <p:spPr>
          <a:xfrm>
            <a:off x="163738" y="5872564"/>
            <a:ext cx="6987725" cy="2292935"/>
          </a:xfrm>
          <a:prstGeom prst="rect">
            <a:avLst/>
          </a:prstGeom>
          <a:noFill/>
          <a:ln>
            <a:solidFill>
              <a:srgbClr val="C7AA5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Brand-New Construction in </a:t>
            </a:r>
            <a:r>
              <a:rPr lang="en-US" sz="1100" dirty="0" err="1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Harleyville</a:t>
            </a:r>
            <a:r>
              <a: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- No HOA &amp; Prime Location! Welcome to your brand-new home, located within the town limits of </a:t>
            </a:r>
            <a:r>
              <a:rPr lang="en-US" sz="1100" dirty="0" err="1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Harleyville</a:t>
            </a:r>
            <a:r>
              <a: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and perfectly positioned on a spacious half-acre lot with no HOA—offering both privacy and freedom. Just 2 miles from I-26 and within easy reach of I-95, Summerville, St. George, Holly Hill, the Walmart Distribution Center, and Volvo, this home is ideal for commuters looking for comfort and convenience. Inside, you'll find a modern 3-bedroom, 2-bath layout featuring an open-concept kitchen, dining, and living area—perfect for everyday living and entertaining. The heart of the home is the stylish kitchen, complete with stainless steel Energy Star appliances, a center island, and a seamless flow into the dining area and spacious living room, all enhanced by 9-foot ceilings for an airy, open feel. Enjoy luxury vinyl plank flooring throughout the main living spaces, while cozy carpet adds comfort in the bedrooms. A welcoming front porch completes the charm of this thoughtfully designed home. Don't miss your chance to own a brand-new home with room to breathe and no HOA restrictions...schedule your showing today!</a:t>
            </a:r>
          </a:p>
          <a:p>
            <a:pPr algn="ctr"/>
            <a:r>
              <a:rPr lang="en-US" sz="1100" b="1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  <a:hlinkClick r:id="rId5"/>
              </a:rPr>
              <a:t>VIDEO TOUR</a:t>
            </a:r>
            <a:endParaRPr lang="en-US" sz="1100" b="1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160020" y="8882390"/>
            <a:ext cx="69877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 | 1510 Trolley Rd | Summerville, SC 29485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215973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6" y="5237315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121 Dotson Street</a:t>
            </a:r>
          </a:p>
          <a:p>
            <a:pPr algn="ctr"/>
            <a:r>
              <a:rPr lang="en-US" sz="1400" b="1" dirty="0" err="1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Harleyville</a:t>
            </a:r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, SC 29448 | MLS# 25009308 | $299,900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870" y="3967641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9742" y="3967641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155422" flipV="1">
            <a:off x="3851873" y="1751339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929335" y="724383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CBA984-7218-3B2A-8D01-84A779FC86D3}"/>
              </a:ext>
            </a:extLst>
          </p:cNvPr>
          <p:cNvSpPr txBox="1"/>
          <p:nvPr/>
        </p:nvSpPr>
        <p:spPr>
          <a:xfrm>
            <a:off x="4966050" y="8215973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Amber Cammer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843-972-9450</a:t>
            </a:r>
          </a:p>
          <a:p>
            <a:pPr algn="r"/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acammer24@gmail.com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263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Trajan Pro</vt:lpstr>
      <vt:lpstr>Office Theme</vt:lpstr>
      <vt:lpstr>NEW CONSTRUCTION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39</cp:revision>
  <dcterms:created xsi:type="dcterms:W3CDTF">2022-10-19T11:58:47Z</dcterms:created>
  <dcterms:modified xsi:type="dcterms:W3CDTF">2025-06-02T23:40:25Z</dcterms:modified>
</cp:coreProperties>
</file>