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8/28/2015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242" y="95248"/>
            <a:ext cx="5754957" cy="3852690"/>
          </a:xfrm>
          <a:prstGeom prst="rect">
            <a:avLst/>
          </a:prstGeom>
          <a:ln>
            <a:noFill/>
          </a:ln>
          <a:effectLst>
            <a:softEdge rad="112500"/>
          </a:effectLst>
        </p:spPr>
      </p:pic>
      <p:sp>
        <p:nvSpPr>
          <p:cNvPr id="2" name="Title 1"/>
          <p:cNvSpPr>
            <a:spLocks noGrp="1"/>
          </p:cNvSpPr>
          <p:nvPr>
            <p:ph type="ctrTitle"/>
          </p:nvPr>
        </p:nvSpPr>
        <p:spPr>
          <a:xfrm>
            <a:off x="0" y="4004840"/>
            <a:ext cx="7772400" cy="758154"/>
          </a:xfrm>
        </p:spPr>
        <p:txBody>
          <a:bodyPr anchor="ctr">
            <a:noAutofit/>
          </a:bodyPr>
          <a:lstStyle/>
          <a:p>
            <a:r>
              <a:rPr lang="en-US" sz="2800" b="1" dirty="0">
                <a:solidFill>
                  <a:srgbClr val="FFFFFF"/>
                </a:solidFill>
                <a:effectLst>
                  <a:outerShdw blurRad="38100" dist="38100" dir="2700000" algn="tl">
                    <a:srgbClr val="000000">
                      <a:alpha val="43137"/>
                    </a:srgbClr>
                  </a:outerShdw>
                </a:effectLst>
                <a:latin typeface="Cambria" panose="02040503050406030204" pitchFamily="18" charset="0"/>
              </a:rPr>
              <a:t>1220 Old Fort </a:t>
            </a:r>
            <a: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t>Road</a:t>
            </a:r>
            <a:b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Fairlawn Barony ~ Moncks Corner ~ MLS# 14028547 ~ $249,995</a:t>
            </a:r>
            <a:endParaRPr lang="en-US" sz="16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819896"/>
            <a:ext cx="7772400" cy="2820107"/>
          </a:xfrm>
        </p:spPr>
        <p:txBody>
          <a:bodyPr anchor="ctr">
            <a:noAutofit/>
          </a:bodyPr>
          <a:lstStyle/>
          <a:p>
            <a:r>
              <a:rPr lang="en-US" sz="1600" dirty="0">
                <a:solidFill>
                  <a:schemeClr val="tx2">
                    <a:lumMod val="50000"/>
                  </a:schemeClr>
                </a:solidFill>
                <a:latin typeface="Cambria" panose="02040503050406030204" pitchFamily="18" charset="0"/>
              </a:rPr>
              <a:t>Welcome Home!!! Come enjoy the grounds. Old Oaks and Magnolias give a touch of the Old South to this immaculate ranch style all brick home in the heart of Moncks Corner. This home in Fair Lawn Barony offers all the space you will ever need and a Mother-in-law suite to boot. The main house has been freshly painted through out most of the house and has 4/3 spacious bedrooms and 3 full baths. Formal </a:t>
            </a:r>
            <a:r>
              <a:rPr lang="en-US" sz="1600" dirty="0" smtClean="0">
                <a:solidFill>
                  <a:schemeClr val="tx2">
                    <a:lumMod val="50000"/>
                  </a:schemeClr>
                </a:solidFill>
                <a:latin typeface="Cambria" panose="02040503050406030204" pitchFamily="18" charset="0"/>
              </a:rPr>
              <a:t>living room </a:t>
            </a:r>
            <a:r>
              <a:rPr lang="en-US" sz="1600" dirty="0">
                <a:solidFill>
                  <a:schemeClr val="tx2">
                    <a:lumMod val="50000"/>
                  </a:schemeClr>
                </a:solidFill>
                <a:latin typeface="Cambria" panose="02040503050406030204" pitchFamily="18" charset="0"/>
              </a:rPr>
              <a:t>and Dining rooms great for entertaining. Kitchen has eat in area and plenty of cabinet space. Great room offers an all brick wood burning fireplace for those chilly evenings. Hardwood floors in bedrooms (except mother in law bedroom), hallway and great room. o Ceramic tile in 3 of the 4 baths. Mother in law suite has a private entrance, own laundry, full bath and kitchen.</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441607"/>
            <a:ext cx="1732708" cy="1159971"/>
          </a:xfrm>
          <a:prstGeom prst="rect">
            <a:avLst/>
          </a:prstGeom>
          <a:ln>
            <a:noFill/>
          </a:ln>
          <a:effectLst>
            <a:softEdge rad="112500"/>
          </a:effectLst>
        </p:spPr>
      </p:pic>
      <p:sp>
        <p:nvSpPr>
          <p:cNvPr id="20" name="Rectangle 19"/>
          <p:cNvSpPr/>
          <p:nvPr/>
        </p:nvSpPr>
        <p:spPr>
          <a:xfrm>
            <a:off x="1941242" y="95248"/>
            <a:ext cx="5754956" cy="954107"/>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outerShdw>
                </a:effectLst>
                <a:latin typeface="Cambria" panose="02040503050406030204" pitchFamily="18" charset="0"/>
              </a:rPr>
              <a:t>$</a:t>
            </a:r>
            <a:r>
              <a:rPr lang="en-US" sz="2800" b="1" i="1" dirty="0" smtClean="0">
                <a:solidFill>
                  <a:srgbClr val="FFFF00"/>
                </a:solidFill>
                <a:effectLst>
                  <a:outerShdw blurRad="38100" dist="38100" dir="2700000" algn="tl">
                    <a:srgbClr val="000000"/>
                  </a:outerShdw>
                </a:effectLst>
                <a:latin typeface="Cambria" panose="02040503050406030204" pitchFamily="18" charset="0"/>
              </a:rPr>
              <a:t>1,000 </a:t>
            </a:r>
            <a:r>
              <a:rPr lang="en-US" sz="2800" b="1" i="1" dirty="0">
                <a:solidFill>
                  <a:srgbClr val="FFFF00"/>
                </a:solidFill>
                <a:effectLst>
                  <a:outerShdw blurRad="38100" dist="38100" dir="2700000" algn="tl">
                    <a:srgbClr val="000000"/>
                  </a:outerShdw>
                </a:effectLst>
                <a:latin typeface="Cambria" panose="02040503050406030204" pitchFamily="18" charset="0"/>
              </a:rPr>
              <a:t>Agent </a:t>
            </a:r>
            <a:r>
              <a:rPr lang="en-US" sz="2800" b="1" i="1" dirty="0" smtClean="0">
                <a:solidFill>
                  <a:srgbClr val="FFFF00"/>
                </a:solidFill>
                <a:effectLst>
                  <a:outerShdw blurRad="38100" dist="38100" dir="2700000" algn="tl">
                    <a:srgbClr val="000000"/>
                  </a:outerShdw>
                </a:effectLst>
                <a:latin typeface="Cambria" panose="02040503050406030204" pitchFamily="18" charset="0"/>
              </a:rPr>
              <a:t>Bonus with </a:t>
            </a:r>
            <a:r>
              <a:rPr lang="en-US" sz="2800" b="1" i="1" dirty="0">
                <a:solidFill>
                  <a:srgbClr val="FFFF00"/>
                </a:solidFill>
                <a:effectLst>
                  <a:outerShdw blurRad="38100" dist="38100" dir="2700000" algn="tl">
                    <a:srgbClr val="000000"/>
                  </a:outerShdw>
                </a:effectLst>
                <a:latin typeface="Cambria" panose="02040503050406030204" pitchFamily="18" charset="0"/>
              </a:rPr>
              <a:t>accepted offer by Sept 21, 2015</a:t>
            </a:r>
            <a:endParaRPr lang="en-US" sz="2800" b="1" i="1" dirty="0">
              <a:solidFill>
                <a:srgbClr val="FFFF00"/>
              </a:solidFill>
              <a:effectLst>
                <a:outerShdw blurRad="38100" dist="38100" dir="2700000" algn="tl">
                  <a:srgbClr val="000000"/>
                </a:outerShdw>
              </a:effectLst>
              <a:latin typeface="Cambria" panose="02040503050406030204" pitchFamily="18" charset="0"/>
            </a:endParaRPr>
          </a:p>
        </p:txBody>
      </p:sp>
      <p:sp>
        <p:nvSpPr>
          <p:cNvPr id="18" name="Rectangle 17"/>
          <p:cNvSpPr/>
          <p:nvPr/>
        </p:nvSpPr>
        <p:spPr>
          <a:xfrm>
            <a:off x="806116" y="9209801"/>
            <a:ext cx="3040091" cy="769441"/>
          </a:xfrm>
          <a:prstGeom prst="rect">
            <a:avLst/>
          </a:prstGeom>
        </p:spPr>
        <p:txBody>
          <a:bodyPr wrap="square" anchor="ctr">
            <a:spAutoFit/>
          </a:bodyPr>
          <a:lstStyle/>
          <a:p>
            <a:r>
              <a:rPr lang="pt-BR" sz="1100" b="1" dirty="0">
                <a:solidFill>
                  <a:schemeClr val="tx2">
                    <a:lumMod val="50000"/>
                  </a:schemeClr>
                </a:solidFill>
                <a:latin typeface="Cambria" panose="02040503050406030204" pitchFamily="18" charset="0"/>
              </a:rPr>
              <a:t>Rhonda </a:t>
            </a:r>
            <a:r>
              <a:rPr lang="pt-BR" sz="1100" b="1" dirty="0" smtClean="0">
                <a:solidFill>
                  <a:schemeClr val="tx2">
                    <a:lumMod val="50000"/>
                  </a:schemeClr>
                </a:solidFill>
                <a:latin typeface="Cambria" panose="02040503050406030204" pitchFamily="18" charset="0"/>
              </a:rPr>
              <a:t>Tudor</a:t>
            </a:r>
            <a:endParaRPr lang="pt-BR" sz="1100" b="1" dirty="0">
              <a:solidFill>
                <a:schemeClr val="tx2">
                  <a:lumMod val="50000"/>
                </a:schemeClr>
              </a:solidFill>
              <a:latin typeface="Cambria" panose="02040503050406030204" pitchFamily="18" charset="0"/>
            </a:endParaRPr>
          </a:p>
          <a:p>
            <a:r>
              <a:rPr lang="pt-BR" sz="1050" dirty="0">
                <a:solidFill>
                  <a:schemeClr val="tx2">
                    <a:lumMod val="50000"/>
                  </a:schemeClr>
                </a:solidFill>
                <a:latin typeface="Cambria" panose="02040503050406030204" pitchFamily="18" charset="0"/>
              </a:rPr>
              <a:t>Pager - (843) 728-2346</a:t>
            </a:r>
          </a:p>
          <a:p>
            <a:r>
              <a:rPr lang="pt-BR" sz="1050" dirty="0">
                <a:solidFill>
                  <a:schemeClr val="tx2">
                    <a:lumMod val="50000"/>
                  </a:schemeClr>
                </a:solidFill>
                <a:latin typeface="Cambria" panose="02040503050406030204" pitchFamily="18" charset="0"/>
              </a:rPr>
              <a:t>Mobile - (843) 709-8800</a:t>
            </a:r>
          </a:p>
          <a:p>
            <a:r>
              <a:rPr lang="pt-BR" sz="1050" dirty="0">
                <a:solidFill>
                  <a:schemeClr val="tx2">
                    <a:lumMod val="50000"/>
                  </a:schemeClr>
                </a:solidFill>
                <a:latin typeface="Cambria" panose="02040503050406030204" pitchFamily="18" charset="0"/>
              </a:rPr>
              <a:t>rhonda_tudor@yahoo.com</a:t>
            </a:r>
            <a:endParaRPr lang="en-US" sz="600" dirty="0">
              <a:solidFill>
                <a:schemeClr val="tx2">
                  <a:lumMod val="50000"/>
                </a:schemeClr>
              </a:solidFill>
              <a:latin typeface="Cambria" panose="02040503050406030204"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1537" y="9270668"/>
            <a:ext cx="557747"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14116" y="9355809"/>
            <a:ext cx="832716" cy="477424"/>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95248"/>
            <a:ext cx="1732708" cy="1159971"/>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59" y="2787966"/>
            <a:ext cx="1732709" cy="1159972"/>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68337" y="7696906"/>
            <a:ext cx="1788423" cy="1341317"/>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59" y="7696906"/>
            <a:ext cx="1788422" cy="1341317"/>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07776" y="7696906"/>
            <a:ext cx="1788423" cy="1341317"/>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28898" y="7696906"/>
            <a:ext cx="1788422" cy="1341317"/>
          </a:xfrm>
          <a:prstGeom prst="rect">
            <a:avLst/>
          </a:prstGeom>
          <a:ln>
            <a:noFill/>
          </a:ln>
          <a:effectLst>
            <a:softEdge rad="112500"/>
          </a:effectLst>
        </p:spPr>
      </p:pic>
      <p:sp>
        <p:nvSpPr>
          <p:cNvPr id="6" name="Rectangle 5"/>
          <p:cNvSpPr/>
          <p:nvPr/>
        </p:nvSpPr>
        <p:spPr>
          <a:xfrm>
            <a:off x="3963039" y="9209801"/>
            <a:ext cx="2834246" cy="769441"/>
          </a:xfrm>
          <a:prstGeom prst="rect">
            <a:avLst/>
          </a:prstGeom>
        </p:spPr>
        <p:txBody>
          <a:bodyPr wrap="square">
            <a:spAutoFit/>
          </a:bodyPr>
          <a:lstStyle/>
          <a:p>
            <a:pPr algn="r"/>
            <a:r>
              <a:rPr lang="en-US" sz="1100" dirty="0">
                <a:solidFill>
                  <a:schemeClr val="tx2">
                    <a:lumMod val="50000"/>
                  </a:schemeClr>
                </a:solidFill>
                <a:latin typeface="Cambria" panose="02040503050406030204" pitchFamily="18" charset="0"/>
              </a:rPr>
              <a:t>Coldwell Banker United, Realtors</a:t>
            </a:r>
          </a:p>
          <a:p>
            <a:pPr algn="r"/>
            <a:r>
              <a:rPr lang="en-US" sz="1100" dirty="0">
                <a:solidFill>
                  <a:schemeClr val="tx2">
                    <a:lumMod val="50000"/>
                  </a:schemeClr>
                </a:solidFill>
                <a:latin typeface="Cambria" panose="02040503050406030204" pitchFamily="18" charset="0"/>
              </a:rPr>
              <a:t>205 St James Ave # 5</a:t>
            </a:r>
          </a:p>
          <a:p>
            <a:pPr algn="r"/>
            <a:r>
              <a:rPr lang="en-US" sz="1100" dirty="0">
                <a:solidFill>
                  <a:schemeClr val="tx2">
                    <a:lumMod val="50000"/>
                  </a:schemeClr>
                </a:solidFill>
                <a:latin typeface="Cambria" panose="02040503050406030204" pitchFamily="18" charset="0"/>
              </a:rPr>
              <a:t>Goose Creek, SC 29445-2938</a:t>
            </a:r>
          </a:p>
          <a:p>
            <a:pPr algn="r"/>
            <a:r>
              <a:rPr lang="en-US" sz="1100" dirty="0">
                <a:solidFill>
                  <a:schemeClr val="tx2">
                    <a:lumMod val="50000"/>
                  </a:schemeClr>
                </a:solidFill>
                <a:latin typeface="Cambria" panose="02040503050406030204" pitchFamily="18" charset="0"/>
              </a:rPr>
              <a:t>www.rhondatudor.net</a:t>
            </a:r>
          </a:p>
        </p:txBody>
      </p:sp>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TotalTime>
  <Words>204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1220 Old Fort Road Fairlawn Barony ~ Moncks Corner ~ MLS# 14028547 ~ $249,995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20</cp:revision>
  <dcterms:created xsi:type="dcterms:W3CDTF">2006-08-16T00:00:00Z</dcterms:created>
  <dcterms:modified xsi:type="dcterms:W3CDTF">2015-08-28T20:18:53Z</dcterms:modified>
</cp:coreProperties>
</file>