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1752"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4/27/2018</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lumMod val="75000"/>
              </a:schemeClr>
            </a:gs>
            <a:gs pos="50000">
              <a:schemeClr val="tx2">
                <a:lumMod val="50000"/>
                <a:alpha val="50000"/>
              </a:schemeClr>
            </a:gs>
            <a:gs pos="100000">
              <a:schemeClr val="tx2">
                <a:lumMod val="50000"/>
                <a:alpha val="0"/>
              </a:schemeClr>
            </a:gs>
          </a:gsLst>
          <a:lin ang="0" scaled="0"/>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4373682"/>
          </a:xfrm>
          <a:prstGeom prst="rect">
            <a:avLst/>
          </a:prstGeom>
          <a:ln>
            <a:noFill/>
          </a:ln>
          <a:effectLst/>
        </p:spPr>
      </p:pic>
      <p:sp>
        <p:nvSpPr>
          <p:cNvPr id="2" name="Title 1"/>
          <p:cNvSpPr>
            <a:spLocks noGrp="1"/>
          </p:cNvSpPr>
          <p:nvPr>
            <p:ph type="ctrTitle"/>
          </p:nvPr>
        </p:nvSpPr>
        <p:spPr>
          <a:xfrm>
            <a:off x="1828819" y="4599964"/>
            <a:ext cx="5943581" cy="1113491"/>
          </a:xfrm>
        </p:spPr>
        <p:txBody>
          <a:bodyPr anchor="ctr">
            <a:noAutofit/>
          </a:bodyPr>
          <a:lstStyle/>
          <a:p>
            <a:r>
              <a:rPr lang="en-US" sz="3200" b="1" dirty="0">
                <a:latin typeface="Century Gothic" panose="020B0502020202020204" pitchFamily="34" charset="0"/>
              </a:rPr>
              <a:t>1220 Wild Olive Drive</a:t>
            </a:r>
            <a:br>
              <a:rPr lang="en-US" sz="3200" b="1" dirty="0">
                <a:latin typeface="Century Gothic" panose="020B0502020202020204" pitchFamily="34" charset="0"/>
              </a:rPr>
            </a:br>
            <a:r>
              <a:rPr lang="en-US" sz="2000" dirty="0">
                <a:latin typeface="Century Gothic" panose="020B0502020202020204" pitchFamily="34" charset="0"/>
              </a:rPr>
              <a:t>Seaside Farms ~ Mt Pleasant, SC 29464</a:t>
            </a:r>
            <a:br>
              <a:rPr lang="en-US" sz="2000" dirty="0">
                <a:latin typeface="Century Gothic" panose="020B0502020202020204" pitchFamily="34" charset="0"/>
              </a:rPr>
            </a:br>
            <a:r>
              <a:rPr lang="en-US" sz="2000" dirty="0">
                <a:latin typeface="Century Gothic" panose="020B0502020202020204" pitchFamily="34" charset="0"/>
              </a:rPr>
              <a:t>MLS# 18007670 ~ $2,950</a:t>
            </a:r>
            <a:endParaRPr lang="en-US" sz="1800" b="1" dirty="0">
              <a:latin typeface="Century Gothic" panose="020B0502020202020204" pitchFamily="34" charset="0"/>
            </a:endParaRPr>
          </a:p>
        </p:txBody>
      </p:sp>
      <p:sp>
        <p:nvSpPr>
          <p:cNvPr id="3" name="Subtitle 2"/>
          <p:cNvSpPr>
            <a:spLocks noGrp="1"/>
          </p:cNvSpPr>
          <p:nvPr>
            <p:ph type="subTitle" idx="1"/>
          </p:nvPr>
        </p:nvSpPr>
        <p:spPr>
          <a:xfrm>
            <a:off x="1676401" y="5939737"/>
            <a:ext cx="6096000" cy="3129628"/>
          </a:xfrm>
        </p:spPr>
        <p:txBody>
          <a:bodyPr anchor="ctr">
            <a:noAutofit/>
          </a:bodyPr>
          <a:lstStyle/>
          <a:p>
            <a:r>
              <a:rPr lang="en-US" sz="1600" dirty="0">
                <a:solidFill>
                  <a:schemeClr val="tx1"/>
                </a:solidFill>
                <a:latin typeface="Century Gothic" panose="020B0502020202020204" pitchFamily="34" charset="0"/>
              </a:rPr>
              <a:t>Large 4 bedroom home in Highly sought after Seaside Farms &amp; on a beautiful, serene pond lot! Enjoy the convenience of walking to the shops, restaurants, walking trails, fishing ponds etc. that make up this beautiful community close enough to the beach to bike. Enjoy your morning coffee or tea on the large screen porch while being entertained by the sights &amp; sounds of nature. Master Bedroom downstairs with 2 generously sized bedrooms upstairs along with the extra large FROG that makes the 4th bedroom. Formal living room &amp; dining room. Bright cheery kitchen open to the family room and overlooks the private back yard.</a:t>
            </a: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200" y="1029428"/>
            <a:ext cx="1600200" cy="901521"/>
          </a:xfrm>
          <a:prstGeom prst="rect">
            <a:avLst/>
          </a:prstGeom>
          <a:ln w="3175">
            <a:solidFill>
              <a:schemeClr val="bg1"/>
            </a:solidFill>
          </a:ln>
          <a:effectLst/>
        </p:spPr>
      </p:pic>
      <p:sp>
        <p:nvSpPr>
          <p:cNvPr id="20" name="Rectangle 19"/>
          <p:cNvSpPr/>
          <p:nvPr/>
        </p:nvSpPr>
        <p:spPr>
          <a:xfrm rot="5400000">
            <a:off x="3477643" y="4366471"/>
            <a:ext cx="9384274" cy="492443"/>
          </a:xfrm>
          <a:prstGeom prst="rect">
            <a:avLst/>
          </a:prstGeom>
        </p:spPr>
        <p:txBody>
          <a:bodyPr wrap="square">
            <a:spAutoFit/>
          </a:bodyPr>
          <a:lstStyle/>
          <a:p>
            <a:pPr algn="ctr"/>
            <a:r>
              <a:rPr lang="en-US" sz="2600" b="1" dirty="0">
                <a:solidFill>
                  <a:srgbClr val="FFFF00"/>
                </a:solidFill>
                <a:effectLst>
                  <a:outerShdw blurRad="38100" dist="38100" dir="2700000" algn="tl">
                    <a:srgbClr val="000000">
                      <a:alpha val="75000"/>
                    </a:srgbClr>
                  </a:outerShdw>
                </a:effectLst>
                <a:latin typeface="Century Gothic" panose="020B0502020202020204" pitchFamily="34" charset="0"/>
              </a:rPr>
              <a:t>Do you need a rental ASAP - this home is waiting for you</a:t>
            </a:r>
            <a:endParaRPr lang="en-US" sz="2600" b="1" i="1" dirty="0">
              <a:solidFill>
                <a:srgbClr val="FFFF00"/>
              </a:solidFill>
              <a:effectLst>
                <a:outerShdw blurRad="38100" dist="38100" dir="2700000" algn="tl">
                  <a:srgbClr val="000000">
                    <a:alpha val="75000"/>
                  </a:srgbClr>
                </a:outerShdw>
              </a:effectLst>
              <a:latin typeface="Century Gothic" panose="020B0502020202020204" pitchFamily="34" charset="0"/>
            </a:endParaRPr>
          </a:p>
        </p:txBody>
      </p:sp>
      <p:sp>
        <p:nvSpPr>
          <p:cNvPr id="18" name="Rectangle 17"/>
          <p:cNvSpPr/>
          <p:nvPr/>
        </p:nvSpPr>
        <p:spPr>
          <a:xfrm>
            <a:off x="1200656" y="9213992"/>
            <a:ext cx="2188359" cy="723275"/>
          </a:xfrm>
          <a:prstGeom prst="rect">
            <a:avLst/>
          </a:prstGeom>
        </p:spPr>
        <p:txBody>
          <a:bodyPr wrap="square" anchor="ctr">
            <a:spAutoFit/>
          </a:bodyPr>
          <a:lstStyle/>
          <a:p>
            <a:r>
              <a:rPr lang="en-US" sz="1100" b="1" dirty="0">
                <a:latin typeface="Century Gothic" panose="020B0502020202020204" pitchFamily="34" charset="0"/>
              </a:rPr>
              <a:t>Maggie Curtis </a:t>
            </a:r>
          </a:p>
          <a:p>
            <a:r>
              <a:rPr lang="en-US" sz="1000" dirty="0">
                <a:latin typeface="Century Gothic" panose="020B0502020202020204" pitchFamily="34" charset="0"/>
              </a:rPr>
              <a:t>REALTOR, EPRO, LMC, ABR</a:t>
            </a:r>
          </a:p>
          <a:p>
            <a:r>
              <a:rPr lang="en-US" sz="1000" dirty="0">
                <a:latin typeface="Century Gothic" panose="020B0502020202020204" pitchFamily="34" charset="0"/>
              </a:rPr>
              <a:t>(843) 693-8207</a:t>
            </a:r>
          </a:p>
          <a:p>
            <a:r>
              <a:rPr lang="en-US" sz="1000" dirty="0">
                <a:latin typeface="Century Gothic" panose="020B0502020202020204" pitchFamily="34" charset="0"/>
              </a:rPr>
              <a:t>maggiecurtis@comcast.net</a:t>
            </a:r>
            <a:endParaRPr lang="en-US" sz="700" dirty="0">
              <a:latin typeface="Century Gothic" panose="020B0502020202020204" pitchFamily="34" charset="0"/>
            </a:endParaRPr>
          </a:p>
        </p:txBody>
      </p:sp>
      <p:pic>
        <p:nvPicPr>
          <p:cNvPr id="19" name="Picture 1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9332" y="9251776"/>
            <a:ext cx="546502" cy="647707"/>
          </a:xfrm>
          <a:prstGeom prst="rect">
            <a:avLst/>
          </a:prstGeom>
        </p:spPr>
      </p:pic>
      <p:pic>
        <p:nvPicPr>
          <p:cNvPr id="21" name="Picture 2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81360" y="9384276"/>
            <a:ext cx="667512" cy="382707"/>
          </a:xfrm>
          <a:prstGeom prst="rect">
            <a:avLst/>
          </a:prstGeom>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200" y="76200"/>
            <a:ext cx="1600200" cy="828582"/>
          </a:xfrm>
          <a:prstGeom prst="rect">
            <a:avLst/>
          </a:prstGeom>
          <a:ln w="3175">
            <a:solidFill>
              <a:schemeClr val="bg1"/>
            </a:solidFill>
          </a:ln>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6200" y="3117278"/>
            <a:ext cx="1600200" cy="901521"/>
          </a:xfrm>
          <a:prstGeom prst="rect">
            <a:avLst/>
          </a:prstGeom>
          <a:ln w="3175">
            <a:solidFill>
              <a:schemeClr val="bg1"/>
            </a:solidFill>
          </a:ln>
          <a:effectLst/>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200" y="8247055"/>
            <a:ext cx="1600200" cy="901521"/>
          </a:xfrm>
          <a:prstGeom prst="rect">
            <a:avLst/>
          </a:prstGeom>
          <a:ln w="3175">
            <a:solidFill>
              <a:schemeClr val="bg1"/>
            </a:solidFill>
          </a:ln>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6200" y="5169612"/>
            <a:ext cx="1600200" cy="901521"/>
          </a:xfrm>
          <a:prstGeom prst="rect">
            <a:avLst/>
          </a:prstGeom>
          <a:ln w="3175">
            <a:solidFill>
              <a:schemeClr val="bg1"/>
            </a:solidFill>
          </a:ln>
          <a:effectLst/>
        </p:spPr>
      </p:pic>
      <p:pic>
        <p:nvPicPr>
          <p:cNvPr id="28" name="Picture 2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200" y="4143445"/>
            <a:ext cx="1600200" cy="901521"/>
          </a:xfrm>
          <a:prstGeom prst="rect">
            <a:avLst/>
          </a:prstGeom>
          <a:ln w="3175">
            <a:solidFill>
              <a:schemeClr val="bg1"/>
            </a:solidFill>
          </a:ln>
          <a:effectLst/>
        </p:spPr>
      </p:pic>
      <p:pic>
        <p:nvPicPr>
          <p:cNvPr id="29" name="Picture 2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6200" y="7220889"/>
            <a:ext cx="1600200" cy="901521"/>
          </a:xfrm>
          <a:prstGeom prst="rect">
            <a:avLst/>
          </a:prstGeom>
          <a:ln w="3175">
            <a:solidFill>
              <a:schemeClr val="bg1"/>
            </a:solidFill>
          </a:ln>
          <a:effectLst/>
        </p:spPr>
      </p:pic>
      <p:sp>
        <p:nvSpPr>
          <p:cNvPr id="31" name="Rectangle 30"/>
          <p:cNvSpPr/>
          <p:nvPr/>
        </p:nvSpPr>
        <p:spPr>
          <a:xfrm>
            <a:off x="1676400" y="3581400"/>
            <a:ext cx="6096000" cy="830997"/>
          </a:xfrm>
          <a:prstGeom prst="rect">
            <a:avLst/>
          </a:prstGeom>
        </p:spPr>
        <p:txBody>
          <a:bodyPr wrap="square">
            <a:spAutoFit/>
          </a:bodyPr>
          <a:lstStyle/>
          <a:p>
            <a:pPr algn="ctr"/>
            <a:r>
              <a:rPr lang="en-US" sz="2400" b="1" dirty="0">
                <a:solidFill>
                  <a:schemeClr val="bg1"/>
                </a:solidFill>
                <a:effectLst>
                  <a:outerShdw blurRad="38100" dist="38100" dir="2700000" algn="tl">
                    <a:srgbClr val="000000">
                      <a:alpha val="75000"/>
                    </a:srgbClr>
                  </a:outerShdw>
                </a:effectLst>
                <a:latin typeface="Dakota" pitchFamily="2" charset="0"/>
              </a:rPr>
              <a:t>Do you need a rental ASAP?</a:t>
            </a:r>
          </a:p>
          <a:p>
            <a:pPr algn="ctr"/>
            <a:r>
              <a:rPr lang="en-US" sz="2400" b="1" dirty="0">
                <a:solidFill>
                  <a:schemeClr val="bg1"/>
                </a:solidFill>
                <a:effectLst>
                  <a:outerShdw blurRad="38100" dist="38100" dir="2700000" algn="tl">
                    <a:srgbClr val="000000">
                      <a:alpha val="75000"/>
                    </a:srgbClr>
                  </a:outerShdw>
                </a:effectLst>
                <a:latin typeface="Dakota" pitchFamily="2" charset="0"/>
              </a:rPr>
              <a:t>This home is waiting for you</a:t>
            </a:r>
          </a:p>
        </p:txBody>
      </p:sp>
      <p:sp>
        <p:nvSpPr>
          <p:cNvPr id="6" name="Rectangle 5"/>
          <p:cNvSpPr/>
          <p:nvPr/>
        </p:nvSpPr>
        <p:spPr>
          <a:xfrm>
            <a:off x="3835894" y="9298630"/>
            <a:ext cx="2945466" cy="553998"/>
          </a:xfrm>
          <a:prstGeom prst="rect">
            <a:avLst/>
          </a:prstGeom>
        </p:spPr>
        <p:txBody>
          <a:bodyPr wrap="square">
            <a:spAutoFit/>
          </a:bodyPr>
          <a:lstStyle/>
          <a:p>
            <a:pPr algn="r"/>
            <a:r>
              <a:rPr lang="en-US" sz="1000" dirty="0">
                <a:latin typeface="Century Gothic" panose="020B0502020202020204" pitchFamily="34" charset="0"/>
              </a:rPr>
              <a:t>Coldwell Banker Residential Brokerage</a:t>
            </a:r>
          </a:p>
          <a:p>
            <a:pPr algn="r"/>
            <a:r>
              <a:rPr lang="en-US" sz="1000" dirty="0">
                <a:latin typeface="Century Gothic" panose="020B0502020202020204" pitchFamily="34" charset="0"/>
              </a:rPr>
              <a:t>1127 </a:t>
            </a:r>
            <a:r>
              <a:rPr lang="en-US" sz="1000" dirty="0" err="1">
                <a:latin typeface="Century Gothic" panose="020B0502020202020204" pitchFamily="34" charset="0"/>
              </a:rPr>
              <a:t>Queensborough</a:t>
            </a:r>
            <a:r>
              <a:rPr lang="en-US" sz="1000" dirty="0">
                <a:latin typeface="Century Gothic" panose="020B0502020202020204" pitchFamily="34" charset="0"/>
              </a:rPr>
              <a:t> Blvd. 103</a:t>
            </a:r>
          </a:p>
          <a:p>
            <a:pPr algn="r"/>
            <a:r>
              <a:rPr lang="en-US" sz="1000" dirty="0">
                <a:latin typeface="Century Gothic" panose="020B0502020202020204" pitchFamily="34" charset="0"/>
              </a:rPr>
              <a:t>Mt Pleasant, SC 29464</a:t>
            </a:r>
          </a:p>
        </p:txBody>
      </p:sp>
      <p:pic>
        <p:nvPicPr>
          <p:cNvPr id="23" name="Picture 22">
            <a:extLst>
              <a:ext uri="{FF2B5EF4-FFF2-40B4-BE49-F238E27FC236}">
                <a16:creationId xmlns:a16="http://schemas.microsoft.com/office/drawing/2014/main" id="{60C9CDD6-91A0-41F8-B3D4-1B15699BDA7E}"/>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6200" y="2055595"/>
            <a:ext cx="1600200" cy="937037"/>
          </a:xfrm>
          <a:prstGeom prst="rect">
            <a:avLst/>
          </a:prstGeom>
          <a:ln w="3175">
            <a:solidFill>
              <a:schemeClr val="bg1"/>
            </a:solidFill>
          </a:ln>
          <a:effectLst/>
        </p:spPr>
      </p:pic>
      <p:pic>
        <p:nvPicPr>
          <p:cNvPr id="25" name="Picture 24">
            <a:extLst>
              <a:ext uri="{FF2B5EF4-FFF2-40B4-BE49-F238E27FC236}">
                <a16:creationId xmlns:a16="http://schemas.microsoft.com/office/drawing/2014/main" id="{4462185E-566B-47DD-9124-9FAE21172C7A}"/>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6200" y="6195779"/>
            <a:ext cx="1600200" cy="900464"/>
          </a:xfrm>
          <a:prstGeom prst="rect">
            <a:avLst/>
          </a:prstGeom>
          <a:ln w="3175">
            <a:solidFill>
              <a:schemeClr val="bg1"/>
            </a:solidFill>
          </a:ln>
          <a:effectLst/>
        </p:spPr>
      </p:pic>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140</TotalTime>
  <Words>178</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Dakota</vt:lpstr>
      <vt:lpstr>Office Theme</vt:lpstr>
      <vt:lpstr>1220 Wild Olive Drive Seaside Farms ~ Mt Pleasant, SC 29464 MLS# 18007670 ~ $2,950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26</cp:revision>
  <dcterms:created xsi:type="dcterms:W3CDTF">2006-08-16T00:00:00Z</dcterms:created>
  <dcterms:modified xsi:type="dcterms:W3CDTF">2018-04-27T12:55:50Z</dcterms:modified>
</cp:coreProperties>
</file>