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75" d="100"/>
          <a:sy n="75" d="100"/>
        </p:scale>
        <p:origin x="1560" y="-177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1550" y="1646133"/>
            <a:ext cx="5829300" cy="3501813"/>
          </a:xfrm>
        </p:spPr>
        <p:txBody>
          <a:bodyPr anchor="b"/>
          <a:lstStyle>
            <a:lvl1pPr algn="ctr">
              <a:defRPr sz="3825"/>
            </a:lvl1pPr>
          </a:lstStyle>
          <a:p>
            <a:r>
              <a:rPr lang="en-US"/>
              <a:t>Click to edit Master title style</a:t>
            </a:r>
          </a:p>
        </p:txBody>
      </p:sp>
      <p:sp>
        <p:nvSpPr>
          <p:cNvPr id="3" name="Subtitle 2"/>
          <p:cNvSpPr>
            <a:spLocks noGrp="1"/>
          </p:cNvSpPr>
          <p:nvPr>
            <p:ph type="subTitle" idx="1"/>
          </p:nvPr>
        </p:nvSpPr>
        <p:spPr>
          <a:xfrm>
            <a:off x="971550" y="5282989"/>
            <a:ext cx="5829300" cy="2428451"/>
          </a:xfrm>
        </p:spPr>
        <p:txBody>
          <a:bodyPr/>
          <a:lstStyle>
            <a:lvl1pPr marL="0" indent="0" algn="ctr">
              <a:buNone/>
              <a:defRPr sz="1530"/>
            </a:lvl1pPr>
            <a:lvl2pPr marL="291465" indent="0" algn="ctr">
              <a:buNone/>
              <a:defRPr sz="1275"/>
            </a:lvl2pPr>
            <a:lvl3pPr marL="582930" indent="0" algn="ctr">
              <a:buNone/>
              <a:defRPr sz="1148"/>
            </a:lvl3pPr>
            <a:lvl4pPr marL="874395" indent="0" algn="ctr">
              <a:buNone/>
              <a:defRPr sz="1020"/>
            </a:lvl4pPr>
            <a:lvl5pPr marL="1165860" indent="0" algn="ctr">
              <a:buNone/>
              <a:defRPr sz="1020"/>
            </a:lvl5pPr>
            <a:lvl6pPr marL="1457325" indent="0" algn="ctr">
              <a:buNone/>
              <a:defRPr sz="1020"/>
            </a:lvl6pPr>
            <a:lvl7pPr marL="1748790" indent="0" algn="ctr">
              <a:buNone/>
              <a:defRPr sz="1020"/>
            </a:lvl7pPr>
            <a:lvl8pPr marL="2040255" indent="0" algn="ctr">
              <a:buNone/>
              <a:defRPr sz="1020"/>
            </a:lvl8pPr>
            <a:lvl9pPr marL="2331720" indent="0" algn="ctr">
              <a:buNone/>
              <a:defRPr sz="1020"/>
            </a:lvl9pPr>
          </a:lstStyle>
          <a:p>
            <a:r>
              <a:rPr lang="en-US"/>
              <a:t>Click to edit Master subtitle style</a:t>
            </a:r>
          </a:p>
        </p:txBody>
      </p:sp>
      <p:sp>
        <p:nvSpPr>
          <p:cNvPr id="4" name="Date Placeholder 3"/>
          <p:cNvSpPr>
            <a:spLocks noGrp="1"/>
          </p:cNvSpPr>
          <p:nvPr>
            <p:ph type="dt" sz="half" idx="10"/>
          </p:nvPr>
        </p:nvSpPr>
        <p:spPr/>
        <p:txBody>
          <a:bodyPr/>
          <a:lstStyle/>
          <a:p>
            <a:fld id="{1DEE1867-B3D7-4709-9A5D-B88D860BAE96}" type="datetimeFigureOut">
              <a:rPr lang="en-US" smtClean="0"/>
              <a:t>8/19/2019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0903381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EE1867-B3D7-4709-9A5D-B88D860BAE96}" type="datetimeFigureOut">
              <a:rPr lang="en-US" smtClean="0"/>
              <a:t>8/19/2019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4831007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171593" y="535517"/>
            <a:ext cx="1256943" cy="8524029"/>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00765" y="535517"/>
            <a:ext cx="3673674"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EE1867-B3D7-4709-9A5D-B88D860BAE96}" type="datetimeFigureOut">
              <a:rPr lang="en-US" smtClean="0"/>
              <a:t>8/19/2019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37162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EE1867-B3D7-4709-9A5D-B88D860BAE96}" type="datetimeFigureOut">
              <a:rPr lang="en-US" smtClean="0"/>
              <a:t>8/19/2019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17060127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3825"/>
            </a:lvl1pPr>
          </a:lstStyle>
          <a:p>
            <a:r>
              <a:rPr lang="en-US"/>
              <a:t>Click to edit Master title style</a:t>
            </a:r>
          </a:p>
        </p:txBody>
      </p:sp>
      <p:sp>
        <p:nvSpPr>
          <p:cNvPr id="3" name="Text Placeholder 2"/>
          <p:cNvSpPr>
            <a:spLocks noGrp="1"/>
          </p:cNvSpPr>
          <p:nvPr>
            <p:ph type="body" idx="1"/>
          </p:nvPr>
        </p:nvSpPr>
        <p:spPr>
          <a:xfrm>
            <a:off x="530305" y="6731215"/>
            <a:ext cx="6703695" cy="2200274"/>
          </a:xfrm>
        </p:spPr>
        <p:txBody>
          <a:bodyPr/>
          <a:lstStyle>
            <a:lvl1pPr marL="0" indent="0">
              <a:buNone/>
              <a:defRPr sz="1530">
                <a:solidFill>
                  <a:schemeClr val="tx1">
                    <a:tint val="75000"/>
                  </a:schemeClr>
                </a:solidFill>
              </a:defRPr>
            </a:lvl1pPr>
            <a:lvl2pPr marL="291465" indent="0">
              <a:buNone/>
              <a:defRPr sz="1275">
                <a:solidFill>
                  <a:schemeClr val="tx1">
                    <a:tint val="75000"/>
                  </a:schemeClr>
                </a:solidFill>
              </a:defRPr>
            </a:lvl2pPr>
            <a:lvl3pPr marL="582930" indent="0">
              <a:buNone/>
              <a:defRPr sz="1148">
                <a:solidFill>
                  <a:schemeClr val="tx1">
                    <a:tint val="75000"/>
                  </a:schemeClr>
                </a:solidFill>
              </a:defRPr>
            </a:lvl3pPr>
            <a:lvl4pPr marL="874395" indent="0">
              <a:buNone/>
              <a:defRPr sz="1020">
                <a:solidFill>
                  <a:schemeClr val="tx1">
                    <a:tint val="75000"/>
                  </a:schemeClr>
                </a:solidFill>
              </a:defRPr>
            </a:lvl4pPr>
            <a:lvl5pPr marL="1165860" indent="0">
              <a:buNone/>
              <a:defRPr sz="1020">
                <a:solidFill>
                  <a:schemeClr val="tx1">
                    <a:tint val="75000"/>
                  </a:schemeClr>
                </a:solidFill>
              </a:defRPr>
            </a:lvl5pPr>
            <a:lvl6pPr marL="1457325" indent="0">
              <a:buNone/>
              <a:defRPr sz="1020">
                <a:solidFill>
                  <a:schemeClr val="tx1">
                    <a:tint val="75000"/>
                  </a:schemeClr>
                </a:solidFill>
              </a:defRPr>
            </a:lvl6pPr>
            <a:lvl7pPr marL="1748790" indent="0">
              <a:buNone/>
              <a:defRPr sz="1020">
                <a:solidFill>
                  <a:schemeClr val="tx1">
                    <a:tint val="75000"/>
                  </a:schemeClr>
                </a:solidFill>
              </a:defRPr>
            </a:lvl7pPr>
            <a:lvl8pPr marL="2040255" indent="0">
              <a:buNone/>
              <a:defRPr sz="1020">
                <a:solidFill>
                  <a:schemeClr val="tx1">
                    <a:tint val="75000"/>
                  </a:schemeClr>
                </a:solidFill>
              </a:defRPr>
            </a:lvl8pPr>
            <a:lvl9pPr marL="2331720" indent="0">
              <a:buNone/>
              <a:defRPr sz="102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EE1867-B3D7-4709-9A5D-B88D860BAE96}" type="datetimeFigureOut">
              <a:rPr lang="en-US" smtClean="0"/>
              <a:t>8/19/2019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8465290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00764" y="2677584"/>
            <a:ext cx="2465309"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2963228" y="2677584"/>
            <a:ext cx="2465309"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EE1867-B3D7-4709-9A5D-B88D860BAE96}" type="datetimeFigureOut">
              <a:rPr lang="en-US" smtClean="0"/>
              <a:t>8/19/2019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35547472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a:t>Click to edit Master title style</a:t>
            </a:r>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1530" b="1"/>
            </a:lvl1pPr>
            <a:lvl2pPr marL="291465" indent="0">
              <a:buNone/>
              <a:defRPr sz="1275" b="1"/>
            </a:lvl2pPr>
            <a:lvl3pPr marL="582930" indent="0">
              <a:buNone/>
              <a:defRPr sz="1148" b="1"/>
            </a:lvl3pPr>
            <a:lvl4pPr marL="874395" indent="0">
              <a:buNone/>
              <a:defRPr sz="1020" b="1"/>
            </a:lvl4pPr>
            <a:lvl5pPr marL="1165860" indent="0">
              <a:buNone/>
              <a:defRPr sz="1020" b="1"/>
            </a:lvl5pPr>
            <a:lvl6pPr marL="1457325" indent="0">
              <a:buNone/>
              <a:defRPr sz="1020" b="1"/>
            </a:lvl6pPr>
            <a:lvl7pPr marL="1748790" indent="0">
              <a:buNone/>
              <a:defRPr sz="1020" b="1"/>
            </a:lvl7pPr>
            <a:lvl8pPr marL="2040255" indent="0">
              <a:buNone/>
              <a:defRPr sz="1020" b="1"/>
            </a:lvl8pPr>
            <a:lvl9pPr marL="2331720" indent="0">
              <a:buNone/>
              <a:defRPr sz="1020" b="1"/>
            </a:lvl9pPr>
          </a:lstStyle>
          <a:p>
            <a:pPr lvl="0"/>
            <a:r>
              <a:rPr lang="en-US"/>
              <a:t>Click to 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1530" b="1"/>
            </a:lvl1pPr>
            <a:lvl2pPr marL="291465" indent="0">
              <a:buNone/>
              <a:defRPr sz="1275" b="1"/>
            </a:lvl2pPr>
            <a:lvl3pPr marL="582930" indent="0">
              <a:buNone/>
              <a:defRPr sz="1148" b="1"/>
            </a:lvl3pPr>
            <a:lvl4pPr marL="874395" indent="0">
              <a:buNone/>
              <a:defRPr sz="1020" b="1"/>
            </a:lvl4pPr>
            <a:lvl5pPr marL="1165860" indent="0">
              <a:buNone/>
              <a:defRPr sz="1020" b="1"/>
            </a:lvl5pPr>
            <a:lvl6pPr marL="1457325" indent="0">
              <a:buNone/>
              <a:defRPr sz="1020" b="1"/>
            </a:lvl6pPr>
            <a:lvl7pPr marL="1748790" indent="0">
              <a:buNone/>
              <a:defRPr sz="1020" b="1"/>
            </a:lvl7pPr>
            <a:lvl8pPr marL="2040255" indent="0">
              <a:buNone/>
              <a:defRPr sz="1020" b="1"/>
            </a:lvl8pPr>
            <a:lvl9pPr marL="2331720" indent="0">
              <a:buNone/>
              <a:defRPr sz="1020" b="1"/>
            </a:lvl9pPr>
          </a:lstStyle>
          <a:p>
            <a:pPr lvl="0"/>
            <a:r>
              <a:rPr lang="en-US"/>
              <a:t>Click to 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EE1867-B3D7-4709-9A5D-B88D860BAE96}" type="datetimeFigureOut">
              <a:rPr lang="en-US" smtClean="0"/>
              <a:t>8/19/2019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32558297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EE1867-B3D7-4709-9A5D-B88D860BAE96}" type="datetimeFigureOut">
              <a:rPr lang="en-US" smtClean="0"/>
              <a:t>8/19/2019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13853853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EE1867-B3D7-4709-9A5D-B88D860BAE96}" type="datetimeFigureOut">
              <a:rPr lang="en-US" smtClean="0"/>
              <a:t>8/19/2019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2551715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040"/>
            </a:lvl1pPr>
          </a:lstStyle>
          <a:p>
            <a:r>
              <a:rPr lang="en-US"/>
              <a:t>Click to edit Master title style</a:t>
            </a:r>
          </a:p>
        </p:txBody>
      </p:sp>
      <p:sp>
        <p:nvSpPr>
          <p:cNvPr id="3" name="Content Placeholder 2"/>
          <p:cNvSpPr>
            <a:spLocks noGrp="1"/>
          </p:cNvSpPr>
          <p:nvPr>
            <p:ph idx="1"/>
          </p:nvPr>
        </p:nvSpPr>
        <p:spPr>
          <a:xfrm>
            <a:off x="3304282" y="1448226"/>
            <a:ext cx="3934778" cy="7147983"/>
          </a:xfrm>
        </p:spPr>
        <p:txBody>
          <a:bodyPr/>
          <a:lstStyle>
            <a:lvl1pPr>
              <a:defRPr sz="2040"/>
            </a:lvl1pPr>
            <a:lvl2pPr>
              <a:defRPr sz="1785"/>
            </a:lvl2pPr>
            <a:lvl3pPr>
              <a:defRPr sz="1530"/>
            </a:lvl3pPr>
            <a:lvl4pPr>
              <a:defRPr sz="1275"/>
            </a:lvl4pPr>
            <a:lvl5pPr>
              <a:defRPr sz="1275"/>
            </a:lvl5pPr>
            <a:lvl6pPr>
              <a:defRPr sz="1275"/>
            </a:lvl6pPr>
            <a:lvl7pPr>
              <a:defRPr sz="1275"/>
            </a:lvl7pPr>
            <a:lvl8pPr>
              <a:defRPr sz="1275"/>
            </a:lvl8pPr>
            <a:lvl9pPr>
              <a:defRPr sz="1275"/>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020"/>
            </a:lvl1pPr>
            <a:lvl2pPr marL="291465" indent="0">
              <a:buNone/>
              <a:defRPr sz="893"/>
            </a:lvl2pPr>
            <a:lvl3pPr marL="582930" indent="0">
              <a:buNone/>
              <a:defRPr sz="765"/>
            </a:lvl3pPr>
            <a:lvl4pPr marL="874395" indent="0">
              <a:buNone/>
              <a:defRPr sz="638"/>
            </a:lvl4pPr>
            <a:lvl5pPr marL="1165860" indent="0">
              <a:buNone/>
              <a:defRPr sz="638"/>
            </a:lvl5pPr>
            <a:lvl6pPr marL="1457325" indent="0">
              <a:buNone/>
              <a:defRPr sz="638"/>
            </a:lvl6pPr>
            <a:lvl7pPr marL="1748790" indent="0">
              <a:buNone/>
              <a:defRPr sz="638"/>
            </a:lvl7pPr>
            <a:lvl8pPr marL="2040255" indent="0">
              <a:buNone/>
              <a:defRPr sz="638"/>
            </a:lvl8pPr>
            <a:lvl9pPr marL="2331720" indent="0">
              <a:buNone/>
              <a:defRPr sz="638"/>
            </a:lvl9pPr>
          </a:lstStyle>
          <a:p>
            <a:pPr lvl="0"/>
            <a:r>
              <a:rPr lang="en-US"/>
              <a:t>Click to edit Master text styles</a:t>
            </a:r>
          </a:p>
        </p:txBody>
      </p:sp>
      <p:sp>
        <p:nvSpPr>
          <p:cNvPr id="5" name="Date Placeholder 4"/>
          <p:cNvSpPr>
            <a:spLocks noGrp="1"/>
          </p:cNvSpPr>
          <p:nvPr>
            <p:ph type="dt" sz="half" idx="10"/>
          </p:nvPr>
        </p:nvSpPr>
        <p:spPr/>
        <p:txBody>
          <a:bodyPr/>
          <a:lstStyle/>
          <a:p>
            <a:fld id="{1DEE1867-B3D7-4709-9A5D-B88D860BAE96}" type="datetimeFigureOut">
              <a:rPr lang="en-US" smtClean="0"/>
              <a:t>8/19/2019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4335150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040"/>
            </a:lvl1pPr>
          </a:lstStyle>
          <a:p>
            <a:r>
              <a:rPr lang="en-US"/>
              <a:t>Click to edit Master title style</a:t>
            </a:r>
          </a:p>
        </p:txBody>
      </p:sp>
      <p:sp>
        <p:nvSpPr>
          <p:cNvPr id="3" name="Picture Placeholder 2"/>
          <p:cNvSpPr>
            <a:spLocks noGrp="1"/>
          </p:cNvSpPr>
          <p:nvPr>
            <p:ph type="pic" idx="1"/>
          </p:nvPr>
        </p:nvSpPr>
        <p:spPr>
          <a:xfrm>
            <a:off x="3304282" y="1448226"/>
            <a:ext cx="3934778" cy="7147983"/>
          </a:xfrm>
        </p:spPr>
        <p:txBody>
          <a:bodyPr/>
          <a:lstStyle>
            <a:lvl1pPr marL="0" indent="0">
              <a:buNone/>
              <a:defRPr sz="2040"/>
            </a:lvl1pPr>
            <a:lvl2pPr marL="291465" indent="0">
              <a:buNone/>
              <a:defRPr sz="1785"/>
            </a:lvl2pPr>
            <a:lvl3pPr marL="582930" indent="0">
              <a:buNone/>
              <a:defRPr sz="1530"/>
            </a:lvl3pPr>
            <a:lvl4pPr marL="874395" indent="0">
              <a:buNone/>
              <a:defRPr sz="1275"/>
            </a:lvl4pPr>
            <a:lvl5pPr marL="1165860" indent="0">
              <a:buNone/>
              <a:defRPr sz="1275"/>
            </a:lvl5pPr>
            <a:lvl6pPr marL="1457325" indent="0">
              <a:buNone/>
              <a:defRPr sz="1275"/>
            </a:lvl6pPr>
            <a:lvl7pPr marL="1748790" indent="0">
              <a:buNone/>
              <a:defRPr sz="1275"/>
            </a:lvl7pPr>
            <a:lvl8pPr marL="2040255" indent="0">
              <a:buNone/>
              <a:defRPr sz="1275"/>
            </a:lvl8pPr>
            <a:lvl9pPr marL="2331720" indent="0">
              <a:buNone/>
              <a:defRPr sz="1275"/>
            </a:lvl9pPr>
          </a:lstStyle>
          <a:p>
            <a:endParaRPr lang="en-US"/>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020"/>
            </a:lvl1pPr>
            <a:lvl2pPr marL="291465" indent="0">
              <a:buNone/>
              <a:defRPr sz="893"/>
            </a:lvl2pPr>
            <a:lvl3pPr marL="582930" indent="0">
              <a:buNone/>
              <a:defRPr sz="765"/>
            </a:lvl3pPr>
            <a:lvl4pPr marL="874395" indent="0">
              <a:buNone/>
              <a:defRPr sz="638"/>
            </a:lvl4pPr>
            <a:lvl5pPr marL="1165860" indent="0">
              <a:buNone/>
              <a:defRPr sz="638"/>
            </a:lvl5pPr>
            <a:lvl6pPr marL="1457325" indent="0">
              <a:buNone/>
              <a:defRPr sz="638"/>
            </a:lvl6pPr>
            <a:lvl7pPr marL="1748790" indent="0">
              <a:buNone/>
              <a:defRPr sz="638"/>
            </a:lvl7pPr>
            <a:lvl8pPr marL="2040255" indent="0">
              <a:buNone/>
              <a:defRPr sz="638"/>
            </a:lvl8pPr>
            <a:lvl9pPr marL="2331720" indent="0">
              <a:buNone/>
              <a:defRPr sz="638"/>
            </a:lvl9pPr>
          </a:lstStyle>
          <a:p>
            <a:pPr lvl="0"/>
            <a:r>
              <a:rPr lang="en-US"/>
              <a:t>Click to edit Master text styles</a:t>
            </a:r>
          </a:p>
        </p:txBody>
      </p:sp>
      <p:sp>
        <p:nvSpPr>
          <p:cNvPr id="5" name="Date Placeholder 4"/>
          <p:cNvSpPr>
            <a:spLocks noGrp="1"/>
          </p:cNvSpPr>
          <p:nvPr>
            <p:ph type="dt" sz="half" idx="10"/>
          </p:nvPr>
        </p:nvSpPr>
        <p:spPr/>
        <p:txBody>
          <a:bodyPr/>
          <a:lstStyle/>
          <a:p>
            <a:fld id="{1DEE1867-B3D7-4709-9A5D-B88D860BAE96}" type="datetimeFigureOut">
              <a:rPr lang="en-US" smtClean="0"/>
              <a:t>8/19/2019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5252745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765">
                <a:solidFill>
                  <a:schemeClr val="tx1">
                    <a:tint val="75000"/>
                  </a:schemeClr>
                </a:solidFill>
              </a:defRPr>
            </a:lvl1pPr>
          </a:lstStyle>
          <a:p>
            <a:fld id="{1DEE1867-B3D7-4709-9A5D-B88D860BAE96}" type="datetimeFigureOut">
              <a:rPr lang="en-US" smtClean="0"/>
              <a:t>8/19/2019</a:t>
            </a:fld>
            <a:endParaRPr lang="en-US"/>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765">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765">
                <a:solidFill>
                  <a:schemeClr val="tx1">
                    <a:tint val="75000"/>
                  </a:schemeClr>
                </a:solidFill>
              </a:defRPr>
            </a:lvl1pPr>
          </a:lstStyle>
          <a:p>
            <a:fld id="{1A5635F7-D85F-439E-8C40-5FE5A28C9330}" type="slidenum">
              <a:rPr lang="en-US" smtClean="0"/>
              <a:t>‹#›</a:t>
            </a:fld>
            <a:endParaRPr lang="en-US"/>
          </a:p>
        </p:txBody>
      </p:sp>
    </p:spTree>
    <p:extLst>
      <p:ext uri="{BB962C8B-B14F-4D97-AF65-F5344CB8AC3E}">
        <p14:creationId xmlns:p14="http://schemas.microsoft.com/office/powerpoint/2010/main" val="33805943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582930" rtl="0" eaLnBrk="1" latinLnBrk="0" hangingPunct="1">
        <a:lnSpc>
          <a:spcPct val="90000"/>
        </a:lnSpc>
        <a:spcBef>
          <a:spcPct val="0"/>
        </a:spcBef>
        <a:buNone/>
        <a:defRPr sz="2805" kern="1200">
          <a:solidFill>
            <a:schemeClr val="tx1"/>
          </a:solidFill>
          <a:latin typeface="+mj-lt"/>
          <a:ea typeface="+mj-ea"/>
          <a:cs typeface="+mj-cs"/>
        </a:defRPr>
      </a:lvl1pPr>
    </p:titleStyle>
    <p:bodyStyle>
      <a:lvl1pPr marL="145733" indent="-145733" algn="l" defTabSz="582930" rtl="0" eaLnBrk="1" latinLnBrk="0" hangingPunct="1">
        <a:lnSpc>
          <a:spcPct val="90000"/>
        </a:lnSpc>
        <a:spcBef>
          <a:spcPts val="638"/>
        </a:spcBef>
        <a:buFont typeface="Arial" panose="020B0604020202020204" pitchFamily="34" charset="0"/>
        <a:buChar char="•"/>
        <a:defRPr sz="1785" kern="1200">
          <a:solidFill>
            <a:schemeClr val="tx1"/>
          </a:solidFill>
          <a:latin typeface="+mn-lt"/>
          <a:ea typeface="+mn-ea"/>
          <a:cs typeface="+mn-cs"/>
        </a:defRPr>
      </a:lvl1pPr>
      <a:lvl2pPr marL="437198" indent="-145733" algn="l" defTabSz="582930" rtl="0" eaLnBrk="1" latinLnBrk="0" hangingPunct="1">
        <a:lnSpc>
          <a:spcPct val="90000"/>
        </a:lnSpc>
        <a:spcBef>
          <a:spcPts val="319"/>
        </a:spcBef>
        <a:buFont typeface="Arial" panose="020B0604020202020204" pitchFamily="34" charset="0"/>
        <a:buChar char="•"/>
        <a:defRPr sz="1530" kern="1200">
          <a:solidFill>
            <a:schemeClr val="tx1"/>
          </a:solidFill>
          <a:latin typeface="+mn-lt"/>
          <a:ea typeface="+mn-ea"/>
          <a:cs typeface="+mn-cs"/>
        </a:defRPr>
      </a:lvl2pPr>
      <a:lvl3pPr marL="728663" indent="-145733" algn="l" defTabSz="582930" rtl="0" eaLnBrk="1" latinLnBrk="0" hangingPunct="1">
        <a:lnSpc>
          <a:spcPct val="90000"/>
        </a:lnSpc>
        <a:spcBef>
          <a:spcPts val="319"/>
        </a:spcBef>
        <a:buFont typeface="Arial" panose="020B0604020202020204" pitchFamily="34" charset="0"/>
        <a:buChar char="•"/>
        <a:defRPr sz="1275" kern="1200">
          <a:solidFill>
            <a:schemeClr val="tx1"/>
          </a:solidFill>
          <a:latin typeface="+mn-lt"/>
          <a:ea typeface="+mn-ea"/>
          <a:cs typeface="+mn-cs"/>
        </a:defRPr>
      </a:lvl3pPr>
      <a:lvl4pPr marL="102012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4pPr>
      <a:lvl5pPr marL="131159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5pPr>
      <a:lvl6pPr marL="160305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6pPr>
      <a:lvl7pPr marL="189452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7pPr>
      <a:lvl8pPr marL="218598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8pPr>
      <a:lvl9pPr marL="247745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9pPr>
    </p:bodyStyle>
    <p:otherStyle>
      <a:defPPr>
        <a:defRPr lang="en-US"/>
      </a:defPPr>
      <a:lvl1pPr marL="0" algn="l" defTabSz="582930" rtl="0" eaLnBrk="1" latinLnBrk="0" hangingPunct="1">
        <a:defRPr sz="1148" kern="1200">
          <a:solidFill>
            <a:schemeClr val="tx1"/>
          </a:solidFill>
          <a:latin typeface="+mn-lt"/>
          <a:ea typeface="+mn-ea"/>
          <a:cs typeface="+mn-cs"/>
        </a:defRPr>
      </a:lvl1pPr>
      <a:lvl2pPr marL="291465" algn="l" defTabSz="582930" rtl="0" eaLnBrk="1" latinLnBrk="0" hangingPunct="1">
        <a:defRPr sz="1148" kern="1200">
          <a:solidFill>
            <a:schemeClr val="tx1"/>
          </a:solidFill>
          <a:latin typeface="+mn-lt"/>
          <a:ea typeface="+mn-ea"/>
          <a:cs typeface="+mn-cs"/>
        </a:defRPr>
      </a:lvl2pPr>
      <a:lvl3pPr marL="582930" algn="l" defTabSz="582930" rtl="0" eaLnBrk="1" latinLnBrk="0" hangingPunct="1">
        <a:defRPr sz="1148" kern="1200">
          <a:solidFill>
            <a:schemeClr val="tx1"/>
          </a:solidFill>
          <a:latin typeface="+mn-lt"/>
          <a:ea typeface="+mn-ea"/>
          <a:cs typeface="+mn-cs"/>
        </a:defRPr>
      </a:lvl3pPr>
      <a:lvl4pPr marL="874395" algn="l" defTabSz="582930" rtl="0" eaLnBrk="1" latinLnBrk="0" hangingPunct="1">
        <a:defRPr sz="1148" kern="1200">
          <a:solidFill>
            <a:schemeClr val="tx1"/>
          </a:solidFill>
          <a:latin typeface="+mn-lt"/>
          <a:ea typeface="+mn-ea"/>
          <a:cs typeface="+mn-cs"/>
        </a:defRPr>
      </a:lvl4pPr>
      <a:lvl5pPr marL="1165860" algn="l" defTabSz="582930" rtl="0" eaLnBrk="1" latinLnBrk="0" hangingPunct="1">
        <a:defRPr sz="1148" kern="1200">
          <a:solidFill>
            <a:schemeClr val="tx1"/>
          </a:solidFill>
          <a:latin typeface="+mn-lt"/>
          <a:ea typeface="+mn-ea"/>
          <a:cs typeface="+mn-cs"/>
        </a:defRPr>
      </a:lvl5pPr>
      <a:lvl6pPr marL="1457325" algn="l" defTabSz="582930" rtl="0" eaLnBrk="1" latinLnBrk="0" hangingPunct="1">
        <a:defRPr sz="1148" kern="1200">
          <a:solidFill>
            <a:schemeClr val="tx1"/>
          </a:solidFill>
          <a:latin typeface="+mn-lt"/>
          <a:ea typeface="+mn-ea"/>
          <a:cs typeface="+mn-cs"/>
        </a:defRPr>
      </a:lvl6pPr>
      <a:lvl7pPr marL="1748790" algn="l" defTabSz="582930" rtl="0" eaLnBrk="1" latinLnBrk="0" hangingPunct="1">
        <a:defRPr sz="1148" kern="1200">
          <a:solidFill>
            <a:schemeClr val="tx1"/>
          </a:solidFill>
          <a:latin typeface="+mn-lt"/>
          <a:ea typeface="+mn-ea"/>
          <a:cs typeface="+mn-cs"/>
        </a:defRPr>
      </a:lvl7pPr>
      <a:lvl8pPr marL="2040255" algn="l" defTabSz="582930" rtl="0" eaLnBrk="1" latinLnBrk="0" hangingPunct="1">
        <a:defRPr sz="1148" kern="1200">
          <a:solidFill>
            <a:schemeClr val="tx1"/>
          </a:solidFill>
          <a:latin typeface="+mn-lt"/>
          <a:ea typeface="+mn-ea"/>
          <a:cs typeface="+mn-cs"/>
        </a:defRPr>
      </a:lvl8pPr>
      <a:lvl9pPr marL="2331720" algn="l" defTabSz="582930" rtl="0" eaLnBrk="1" latinLnBrk="0" hangingPunct="1">
        <a:defRPr sz="114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0.jpe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9.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hyperlink" Target="mailto:conniesross@aol.com" TargetMode="External"/><Relationship Id="rId5" Type="http://schemas.openxmlformats.org/officeDocument/2006/relationships/image" Target="../media/image4.jpeg"/><Relationship Id="rId15" Type="http://schemas.openxmlformats.org/officeDocument/2006/relationships/image" Target="../media/image12.jpeg"/><Relationship Id="rId10" Type="http://schemas.openxmlformats.org/officeDocument/2006/relationships/hyperlink" Target="mailto:dctidewater@yahoo.com" TargetMode="External"/><Relationship Id="rId4" Type="http://schemas.openxmlformats.org/officeDocument/2006/relationships/image" Target="../media/image3.jpeg"/><Relationship Id="rId9" Type="http://schemas.openxmlformats.org/officeDocument/2006/relationships/image" Target="../media/image8.jpg"/><Relationship Id="rId14" Type="http://schemas.openxmlformats.org/officeDocument/2006/relationships/image" Target="../media/image11.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2">
            <a:extLst>
              <a:ext uri="{28A0092B-C50C-407E-A947-70E740481C1C}">
                <a14:useLocalDpi xmlns:a14="http://schemas.microsoft.com/office/drawing/2010/main" val="0"/>
              </a:ext>
            </a:extLst>
          </a:blip>
          <a:srcRect b="3383"/>
          <a:stretch/>
        </p:blipFill>
        <p:spPr>
          <a:xfrm>
            <a:off x="0" y="0"/>
            <a:ext cx="6292232" cy="3956347"/>
          </a:xfrm>
          <a:prstGeom prst="rect">
            <a:avLst/>
          </a:prstGeom>
        </p:spPr>
      </p:pic>
      <p:sp>
        <p:nvSpPr>
          <p:cNvPr id="5" name="Rectangle 4"/>
          <p:cNvSpPr/>
          <p:nvPr/>
        </p:nvSpPr>
        <p:spPr>
          <a:xfrm>
            <a:off x="-2774" y="4088149"/>
            <a:ext cx="6298798" cy="5043688"/>
          </a:xfrm>
          <a:prstGeom prst="rect">
            <a:avLst/>
          </a:prstGeom>
        </p:spPr>
        <p:txBody>
          <a:bodyPr wrap="square">
            <a:spAutoFit/>
          </a:bodyPr>
          <a:lstStyle/>
          <a:p>
            <a:pPr algn="ctr"/>
            <a:r>
              <a:rPr lang="en-US" sz="975" dirty="0">
                <a:latin typeface="Adobe Caslon Pro" panose="0205050205050A020403" pitchFamily="18" charset="0"/>
              </a:rPr>
              <a:t>Teal Lake Village of singular Tidewater Plantation Resort, located in safe and popular North Myrtle Beach, is still one of the top condo complexes for its extraordinary value on the North Strand. Plus, Teal Lake oozes charm with its low-rise cottage appeal, meandering lakes and walk-ability. A gentle walking path surrounds the community, and its cozy pool is easily accessible as well. But that is certainly not all! Owners have two other magnificent pools and a private oceanfront beach cabana on the wide, white-sand Cherry Grove Beach, just named one of the nation's top beaches. Amenity-rich Tidewater is on a tree-lined road to oceanfront Anne Tilghman Boyce Coastal Reserve, a nature conservancy, including </a:t>
            </a:r>
            <a:r>
              <a:rPr lang="en-US" sz="975" dirty="0" err="1">
                <a:latin typeface="Adobe Caslon Pro" panose="0205050205050A020403" pitchFamily="18" charset="0"/>
              </a:rPr>
              <a:t>Waties</a:t>
            </a:r>
            <a:r>
              <a:rPr lang="en-US" sz="975" dirty="0">
                <a:latin typeface="Adobe Caslon Pro" panose="0205050205050A020403" pitchFamily="18" charset="0"/>
              </a:rPr>
              <a:t> Island, with access for managed recreational use. Tidewater itself is on an elevated peninsula of live oaks and southern pines between the ICW and the Cherry Grove Inlet to the Atlantic Ocean. The Plantation also preserves the look of its own historic origins. It is minutes from the beach, shopping, medical services, entertainment and access to major highways. Amenities include that oceanfront beach cabana for owners' use with open/screened porches, bathrooms, showers, and kitchen. Residents have the use of several pools/hot tubs. Other amenities include a driving range, golf shop, clubhouse with bar/dining and event facilities, clay and hard surface tennis courts, pickle ball court, fitness center overlooking a pool, bocce courts and amenity center for public/private events. Tidewater has a gated storage yard for boats, jet skis, motorcycles, golf carts and kayaks, etc. Manned, gated Tidewater Resort reflects a golf/ beach lifestyle, well enjoyed by those lucky residents of Teal Lake Village. Teal Lake boasts a relaxed, secluded atmosphere of low-rise first- and second-story, large one- and two-bedroom units. This signature classic condo floor plan is one of the most appealing – second floor (top), corner, end unit, side window in great/living area for much light and airiness, and single-level 2 bedrooms/2 baths in more than 1,000-plus sq. ft. of enjoyable, easy living. It is complete with front porch and hall entry, fully equipped workable kitchen, big great-room featuring a nice living/dining combination, master with big window and relaxing views of the lake and surroundings and with larger </a:t>
            </a:r>
            <a:r>
              <a:rPr lang="en-US" sz="975" dirty="0" err="1">
                <a:latin typeface="Adobe Caslon Pro" panose="0205050205050A020403" pitchFamily="18" charset="0"/>
              </a:rPr>
              <a:t>en</a:t>
            </a:r>
            <a:r>
              <a:rPr lang="en-US" sz="975" dirty="0">
                <a:latin typeface="Adobe Caslon Pro" panose="0205050205050A020403" pitchFamily="18" charset="0"/>
              </a:rPr>
              <a:t> suite offering double-sink vanity, and a beautiful over-sized screened porch overlooking the lake/turtle pond &amp; green space featuring much wildlife. Linger there for a while... It is also a short walk to pool. Upscale beach-themed, cottage-inspired furnishings and decor are included. It is a very clean, pretty unit , well-loved and meticulously maintained as a second-vacation home. Plus, the floors are fabulous! The functional kitchen has a breakfast bar and adjoining gathering-sized dining, perfect for a family or foursome, and convenient for entertaining. The big split-bedroom second bedroom and the washer/dryer also adjoin the kitchen. The convenient second bath can be an </a:t>
            </a:r>
            <a:r>
              <a:rPr lang="en-US" sz="975" dirty="0" err="1">
                <a:latin typeface="Adobe Caslon Pro" panose="0205050205050A020403" pitchFamily="18" charset="0"/>
              </a:rPr>
              <a:t>en</a:t>
            </a:r>
            <a:r>
              <a:rPr lang="en-US" sz="975" dirty="0">
                <a:latin typeface="Adobe Caslon Pro" panose="0205050205050A020403" pitchFamily="18" charset="0"/>
              </a:rPr>
              <a:t> suite as well as opened to the hallway for guests. Stainless steel appliances and many other upgrades are included. Parking is close, plentiful and ADA-accessible. Owners are welcome to have pets, and Teal Lake is pet-friendly. Teal lake units are known for lots of storage, too, and wonderful spaciousness throughout! This unit also features one of the few models offering a rare, inside-hallway owners' storage closet. Teal Lake Village really does have it all... and, at this established-value price, do not let this unique, modern yet homey Tidewater beauty being sold turnkey-furnished slip away! In summary, here are the features and upgrades: -New Ceramic Tile in Kitchen/Entry -Newer Hot Water Heater -New, Upscale HVAC -Stainless Steel Appliances -Modern, Updated Beach-Themed Cottage Decor &amp; Furniture -Newer Paint Throughout Moreover, all of this luxury is in North Myrtle Beach, just named a Top 10 Beach Town in the U.S.!</a:t>
            </a:r>
          </a:p>
        </p:txBody>
      </p:sp>
      <p:sp>
        <p:nvSpPr>
          <p:cNvPr id="23" name="Rectangle 22"/>
          <p:cNvSpPr/>
          <p:nvPr/>
        </p:nvSpPr>
        <p:spPr>
          <a:xfrm>
            <a:off x="3792" y="3094573"/>
            <a:ext cx="6292232" cy="954107"/>
          </a:xfrm>
          <a:prstGeom prst="rect">
            <a:avLst/>
          </a:prstGeom>
          <a:noFill/>
        </p:spPr>
        <p:txBody>
          <a:bodyPr wrap="square">
            <a:spAutoFit/>
          </a:bodyPr>
          <a:lstStyle/>
          <a:p>
            <a:r>
              <a:rPr lang="en-US" sz="2000" dirty="0">
                <a:ln w="3175">
                  <a:solidFill>
                    <a:schemeClr val="tx1">
                      <a:lumMod val="50000"/>
                      <a:lumOff val="50000"/>
                    </a:schemeClr>
                  </a:solidFill>
                </a:ln>
                <a:solidFill>
                  <a:schemeClr val="bg1"/>
                </a:solidFill>
                <a:effectLst>
                  <a:outerShdw blurRad="38100" dist="38100" dir="2700000" algn="tl">
                    <a:srgbClr val="000000">
                      <a:alpha val="43137"/>
                    </a:srgbClr>
                  </a:outerShdw>
                </a:effectLst>
                <a:latin typeface="Adobe Caslon Pro Bold" panose="0205070206050A020403" pitchFamily="18" charset="0"/>
              </a:rPr>
              <a:t>1221 Tidewater Drive #2224</a:t>
            </a:r>
          </a:p>
          <a:p>
            <a:r>
              <a:rPr lang="en-US" dirty="0">
                <a:ln w="3175">
                  <a:solidFill>
                    <a:schemeClr val="tx1">
                      <a:lumMod val="50000"/>
                      <a:lumOff val="50000"/>
                    </a:schemeClr>
                  </a:solidFill>
                </a:ln>
                <a:solidFill>
                  <a:schemeClr val="bg1"/>
                </a:solidFill>
                <a:effectLst>
                  <a:outerShdw blurRad="38100" dist="38100" dir="2700000" algn="tl">
                    <a:srgbClr val="000000">
                      <a:alpha val="43137"/>
                    </a:srgbClr>
                  </a:outerShdw>
                </a:effectLst>
                <a:latin typeface="Adobe Caslon Pro" panose="0205050205050A020403" pitchFamily="18" charset="0"/>
              </a:rPr>
              <a:t>Teal Lake Village @ Tidewater Plantation Resort</a:t>
            </a:r>
          </a:p>
          <a:p>
            <a:r>
              <a:rPr lang="en-US" dirty="0">
                <a:ln w="3175">
                  <a:solidFill>
                    <a:schemeClr val="tx1">
                      <a:lumMod val="50000"/>
                      <a:lumOff val="50000"/>
                    </a:schemeClr>
                  </a:solidFill>
                </a:ln>
                <a:solidFill>
                  <a:schemeClr val="bg1"/>
                </a:solidFill>
                <a:effectLst>
                  <a:outerShdw blurRad="38100" dist="38100" dir="2700000" algn="tl">
                    <a:srgbClr val="000000">
                      <a:alpha val="43137"/>
                    </a:srgbClr>
                  </a:outerShdw>
                </a:effectLst>
                <a:latin typeface="Adobe Caslon Pro" panose="0205050205050A020403" pitchFamily="18" charset="0"/>
              </a:rPr>
              <a:t>North Myrtle Beach ~ MLS# 1917989 ~ $149,900</a:t>
            </a:r>
          </a:p>
        </p:txBody>
      </p:sp>
      <p:sp>
        <p:nvSpPr>
          <p:cNvPr id="25" name="Rectangle 24"/>
          <p:cNvSpPr/>
          <p:nvPr/>
        </p:nvSpPr>
        <p:spPr>
          <a:xfrm>
            <a:off x="8104533" y="1719992"/>
            <a:ext cx="2584174" cy="933941"/>
          </a:xfrm>
          <a:prstGeom prst="rect">
            <a:avLst/>
          </a:prstGeom>
          <a:gradFill>
            <a:gsLst>
              <a:gs pos="0">
                <a:schemeClr val="accent1">
                  <a:lumMod val="5000"/>
                  <a:lumOff val="95000"/>
                  <a:alpha val="0"/>
                </a:schemeClr>
              </a:gs>
              <a:gs pos="82000">
                <a:schemeClr val="bg1"/>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p:cNvPicPr>
            <a:picLocks/>
          </p:cNvPicPr>
          <p:nvPr/>
        </p:nvPicPr>
        <p:blipFill>
          <a:blip r:embed="rId3" cstate="print">
            <a:extLst>
              <a:ext uri="{28A0092B-C50C-407E-A947-70E740481C1C}">
                <a14:useLocalDpi xmlns:a14="http://schemas.microsoft.com/office/drawing/2010/main" val="0"/>
              </a:ext>
            </a:extLst>
          </a:blip>
          <a:srcRect/>
          <a:stretch/>
        </p:blipFill>
        <p:spPr>
          <a:xfrm>
            <a:off x="6411170" y="0"/>
            <a:ext cx="1371600" cy="914400"/>
          </a:xfrm>
          <a:prstGeom prst="rect">
            <a:avLst/>
          </a:prstGeom>
          <a:ln>
            <a:noFill/>
          </a:ln>
          <a:effectLst/>
        </p:spPr>
      </p:pic>
      <p:pic>
        <p:nvPicPr>
          <p:cNvPr id="13" name="Picture 12"/>
          <p:cNvPicPr>
            <a:picLocks/>
          </p:cNvPicPr>
          <p:nvPr/>
        </p:nvPicPr>
        <p:blipFill>
          <a:blip r:embed="rId4" cstate="print">
            <a:extLst>
              <a:ext uri="{28A0092B-C50C-407E-A947-70E740481C1C}">
                <a14:useLocalDpi xmlns:a14="http://schemas.microsoft.com/office/drawing/2010/main" val="0"/>
              </a:ext>
            </a:extLst>
          </a:blip>
          <a:srcRect/>
          <a:stretch/>
        </p:blipFill>
        <p:spPr>
          <a:xfrm>
            <a:off x="6411170" y="4083692"/>
            <a:ext cx="1371600" cy="914400"/>
          </a:xfrm>
          <a:prstGeom prst="rect">
            <a:avLst/>
          </a:prstGeom>
          <a:ln>
            <a:noFill/>
          </a:ln>
          <a:effectLst/>
        </p:spPr>
      </p:pic>
      <p:pic>
        <p:nvPicPr>
          <p:cNvPr id="15" name="Picture 14"/>
          <p:cNvPicPr>
            <a:picLocks/>
          </p:cNvPicPr>
          <p:nvPr/>
        </p:nvPicPr>
        <p:blipFill>
          <a:blip r:embed="rId5" cstate="print">
            <a:extLst>
              <a:ext uri="{28A0092B-C50C-407E-A947-70E740481C1C}">
                <a14:useLocalDpi xmlns:a14="http://schemas.microsoft.com/office/drawing/2010/main" val="0"/>
              </a:ext>
            </a:extLst>
          </a:blip>
          <a:srcRect/>
          <a:stretch/>
        </p:blipFill>
        <p:spPr>
          <a:xfrm>
            <a:off x="6411170" y="3062769"/>
            <a:ext cx="1371600" cy="914400"/>
          </a:xfrm>
          <a:prstGeom prst="rect">
            <a:avLst/>
          </a:prstGeom>
          <a:ln>
            <a:noFill/>
          </a:ln>
          <a:effectLst/>
        </p:spPr>
      </p:pic>
      <p:pic>
        <p:nvPicPr>
          <p:cNvPr id="16" name="Picture 15"/>
          <p:cNvPicPr>
            <a:picLocks/>
          </p:cNvPicPr>
          <p:nvPr/>
        </p:nvPicPr>
        <p:blipFill>
          <a:blip r:embed="rId6" cstate="print">
            <a:extLst>
              <a:ext uri="{28A0092B-C50C-407E-A947-70E740481C1C}">
                <a14:useLocalDpi xmlns:a14="http://schemas.microsoft.com/office/drawing/2010/main" val="0"/>
              </a:ext>
            </a:extLst>
          </a:blip>
          <a:srcRect/>
          <a:stretch/>
        </p:blipFill>
        <p:spPr>
          <a:xfrm>
            <a:off x="6411170" y="1020923"/>
            <a:ext cx="1371600" cy="914400"/>
          </a:xfrm>
          <a:prstGeom prst="rect">
            <a:avLst/>
          </a:prstGeom>
          <a:ln>
            <a:noFill/>
          </a:ln>
          <a:effectLst/>
        </p:spPr>
      </p:pic>
      <p:pic>
        <p:nvPicPr>
          <p:cNvPr id="27" name="Picture 26"/>
          <p:cNvPicPr>
            <a:picLocks/>
          </p:cNvPicPr>
          <p:nvPr/>
        </p:nvPicPr>
        <p:blipFill>
          <a:blip r:embed="rId7" cstate="print">
            <a:extLst>
              <a:ext uri="{28A0092B-C50C-407E-A947-70E740481C1C}">
                <a14:useLocalDpi xmlns:a14="http://schemas.microsoft.com/office/drawing/2010/main" val="0"/>
              </a:ext>
            </a:extLst>
          </a:blip>
          <a:srcRect/>
          <a:stretch/>
        </p:blipFill>
        <p:spPr>
          <a:xfrm>
            <a:off x="6411170" y="2041846"/>
            <a:ext cx="1371600" cy="914400"/>
          </a:xfrm>
          <a:prstGeom prst="rect">
            <a:avLst/>
          </a:prstGeom>
          <a:ln>
            <a:noFill/>
          </a:ln>
          <a:effectLst/>
        </p:spPr>
      </p:pic>
      <p:pic>
        <p:nvPicPr>
          <p:cNvPr id="22" name="Picture 21"/>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265947" y="9227540"/>
            <a:ext cx="904875" cy="682162"/>
          </a:xfrm>
          <a:prstGeom prst="rect">
            <a:avLst/>
          </a:prstGeom>
        </p:spPr>
      </p:pic>
      <p:pic>
        <p:nvPicPr>
          <p:cNvPr id="28" name="Picture 27"/>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6672269" y="9224361"/>
            <a:ext cx="838198" cy="688520"/>
          </a:xfrm>
          <a:prstGeom prst="rect">
            <a:avLst/>
          </a:prstGeom>
        </p:spPr>
      </p:pic>
      <p:sp>
        <p:nvSpPr>
          <p:cNvPr id="30" name="Rectangle 29"/>
          <p:cNvSpPr/>
          <p:nvPr/>
        </p:nvSpPr>
        <p:spPr>
          <a:xfrm>
            <a:off x="1722928" y="9245456"/>
            <a:ext cx="1931374" cy="646331"/>
          </a:xfrm>
          <a:prstGeom prst="rect">
            <a:avLst/>
          </a:prstGeom>
        </p:spPr>
        <p:txBody>
          <a:bodyPr wrap="square">
            <a:spAutoFit/>
          </a:bodyPr>
          <a:lstStyle/>
          <a:p>
            <a:pPr algn="ctr"/>
            <a:r>
              <a:rPr lang="en-US" sz="1400" dirty="0">
                <a:solidFill>
                  <a:srgbClr val="000000"/>
                </a:solidFill>
                <a:latin typeface="Arial" panose="020B0604020202020204" pitchFamily="34" charset="0"/>
              </a:rPr>
              <a:t>Deborah Collins</a:t>
            </a:r>
          </a:p>
          <a:p>
            <a:pPr algn="ctr"/>
            <a:r>
              <a:rPr lang="en-US" sz="1100" dirty="0">
                <a:solidFill>
                  <a:srgbClr val="000000"/>
                </a:solidFill>
                <a:latin typeface="Arial" panose="020B0604020202020204" pitchFamily="34" charset="0"/>
              </a:rPr>
              <a:t>843-424-9013</a:t>
            </a:r>
          </a:p>
          <a:p>
            <a:pPr algn="ctr"/>
            <a:r>
              <a:rPr lang="en-US" sz="1100" dirty="0">
                <a:solidFill>
                  <a:srgbClr val="093E6E"/>
                </a:solidFill>
                <a:latin typeface="Arial" panose="020B0604020202020204" pitchFamily="34" charset="0"/>
                <a:hlinkClick r:id="rId10"/>
              </a:rPr>
              <a:t>dctidewater@yahoo.com</a:t>
            </a:r>
            <a:endParaRPr lang="en-US" sz="1100" b="0" i="0" dirty="0">
              <a:solidFill>
                <a:srgbClr val="000000"/>
              </a:solidFill>
              <a:effectLst/>
              <a:latin typeface="Arial" panose="020B0604020202020204" pitchFamily="34" charset="0"/>
            </a:endParaRPr>
          </a:p>
        </p:txBody>
      </p:sp>
      <p:sp>
        <p:nvSpPr>
          <p:cNvPr id="34" name="Rectangle 33"/>
          <p:cNvSpPr/>
          <p:nvPr/>
        </p:nvSpPr>
        <p:spPr>
          <a:xfrm>
            <a:off x="4206408" y="9245456"/>
            <a:ext cx="1913756" cy="646331"/>
          </a:xfrm>
          <a:prstGeom prst="rect">
            <a:avLst/>
          </a:prstGeom>
        </p:spPr>
        <p:txBody>
          <a:bodyPr wrap="square">
            <a:spAutoFit/>
          </a:bodyPr>
          <a:lstStyle/>
          <a:p>
            <a:pPr algn="ctr"/>
            <a:r>
              <a:rPr lang="en-US" sz="1400" dirty="0">
                <a:solidFill>
                  <a:srgbClr val="000000"/>
                </a:solidFill>
                <a:latin typeface="Arial" panose="020B0604020202020204" pitchFamily="34" charset="0"/>
              </a:rPr>
              <a:t>Connie Ross-Karl</a:t>
            </a:r>
          </a:p>
          <a:p>
            <a:pPr algn="ctr"/>
            <a:r>
              <a:rPr lang="en-US" sz="1100" dirty="0">
                <a:solidFill>
                  <a:srgbClr val="000000"/>
                </a:solidFill>
                <a:latin typeface="Arial" panose="020B0604020202020204" pitchFamily="34" charset="0"/>
              </a:rPr>
              <a:t>702-306-2643</a:t>
            </a:r>
          </a:p>
          <a:p>
            <a:pPr algn="ctr"/>
            <a:r>
              <a:rPr lang="en-US" sz="1100" dirty="0">
                <a:solidFill>
                  <a:srgbClr val="093E6E"/>
                </a:solidFill>
                <a:latin typeface="Arial" panose="020B0604020202020204" pitchFamily="34" charset="0"/>
                <a:hlinkClick r:id="rId11"/>
              </a:rPr>
              <a:t>conniesross@aol.com</a:t>
            </a:r>
            <a:endParaRPr lang="en-US" sz="1100" b="0" i="0" dirty="0">
              <a:solidFill>
                <a:srgbClr val="000000"/>
              </a:solidFill>
              <a:effectLst/>
              <a:latin typeface="Arial" panose="020B0604020202020204" pitchFamily="34" charset="0"/>
            </a:endParaRPr>
          </a:p>
        </p:txBody>
      </p:sp>
      <p:sp>
        <p:nvSpPr>
          <p:cNvPr id="35" name="Rectangle 34"/>
          <p:cNvSpPr/>
          <p:nvPr/>
        </p:nvSpPr>
        <p:spPr>
          <a:xfrm>
            <a:off x="0" y="9837384"/>
            <a:ext cx="7772400" cy="215444"/>
          </a:xfrm>
          <a:prstGeom prst="rect">
            <a:avLst/>
          </a:prstGeom>
        </p:spPr>
        <p:txBody>
          <a:bodyPr wrap="square">
            <a:spAutoFit/>
          </a:bodyPr>
          <a:lstStyle/>
          <a:p>
            <a:pPr algn="ctr"/>
            <a:r>
              <a:rPr lang="en-US" sz="800" dirty="0">
                <a:solidFill>
                  <a:srgbClr val="000000"/>
                </a:solidFill>
                <a:latin typeface="Arial" panose="020B0604020202020204" pitchFamily="34" charset="0"/>
              </a:rPr>
              <a:t>NEW WAY PROPERTIES MYRTLE BEACH</a:t>
            </a:r>
            <a:r>
              <a:rPr lang="en-US" sz="800" dirty="0">
                <a:solidFill>
                  <a:srgbClr val="093E6E"/>
                </a:solidFill>
                <a:latin typeface="Arial" panose="020B0604020202020204" pitchFamily="34" charset="0"/>
              </a:rPr>
              <a:t> </a:t>
            </a:r>
            <a:endParaRPr lang="en-US" sz="800" dirty="0"/>
          </a:p>
        </p:txBody>
      </p:sp>
      <p:pic>
        <p:nvPicPr>
          <p:cNvPr id="37" name="Picture 36"/>
          <p:cNvPicPr>
            <a:picLocks/>
          </p:cNvPicPr>
          <p:nvPr/>
        </p:nvPicPr>
        <p:blipFill>
          <a:blip r:embed="rId12" cstate="print">
            <a:extLst>
              <a:ext uri="{28A0092B-C50C-407E-A947-70E740481C1C}">
                <a14:useLocalDpi xmlns:a14="http://schemas.microsoft.com/office/drawing/2010/main" val="0"/>
              </a:ext>
            </a:extLst>
          </a:blip>
          <a:stretch>
            <a:fillRect/>
          </a:stretch>
        </p:blipFill>
        <p:spPr>
          <a:xfrm>
            <a:off x="6411170" y="7146461"/>
            <a:ext cx="1371600" cy="914400"/>
          </a:xfrm>
          <a:prstGeom prst="rect">
            <a:avLst/>
          </a:prstGeom>
          <a:ln>
            <a:noFill/>
          </a:ln>
          <a:effectLst/>
        </p:spPr>
      </p:pic>
      <p:pic>
        <p:nvPicPr>
          <p:cNvPr id="38" name="Picture 37"/>
          <p:cNvPicPr>
            <a:picLocks/>
          </p:cNvPicPr>
          <p:nvPr/>
        </p:nvPicPr>
        <p:blipFill>
          <a:blip r:embed="rId13" cstate="print">
            <a:extLst>
              <a:ext uri="{28A0092B-C50C-407E-A947-70E740481C1C}">
                <a14:useLocalDpi xmlns:a14="http://schemas.microsoft.com/office/drawing/2010/main" val="0"/>
              </a:ext>
            </a:extLst>
          </a:blip>
          <a:stretch>
            <a:fillRect/>
          </a:stretch>
        </p:blipFill>
        <p:spPr>
          <a:xfrm>
            <a:off x="6411170" y="8167388"/>
            <a:ext cx="1371600" cy="914400"/>
          </a:xfrm>
          <a:prstGeom prst="rect">
            <a:avLst/>
          </a:prstGeom>
          <a:ln>
            <a:noFill/>
          </a:ln>
          <a:effectLst/>
        </p:spPr>
      </p:pic>
      <p:pic>
        <p:nvPicPr>
          <p:cNvPr id="40" name="Picture 39"/>
          <p:cNvPicPr>
            <a:picLocks/>
          </p:cNvPicPr>
          <p:nvPr/>
        </p:nvPicPr>
        <p:blipFill>
          <a:blip r:embed="rId14" cstate="print">
            <a:extLst>
              <a:ext uri="{28A0092B-C50C-407E-A947-70E740481C1C}">
                <a14:useLocalDpi xmlns:a14="http://schemas.microsoft.com/office/drawing/2010/main" val="0"/>
              </a:ext>
            </a:extLst>
          </a:blip>
          <a:stretch>
            <a:fillRect/>
          </a:stretch>
        </p:blipFill>
        <p:spPr>
          <a:xfrm>
            <a:off x="6411170" y="5104615"/>
            <a:ext cx="1371600" cy="914400"/>
          </a:xfrm>
          <a:prstGeom prst="rect">
            <a:avLst/>
          </a:prstGeom>
          <a:ln>
            <a:noFill/>
          </a:ln>
          <a:effectLst/>
        </p:spPr>
      </p:pic>
      <p:pic>
        <p:nvPicPr>
          <p:cNvPr id="41" name="Picture 40"/>
          <p:cNvPicPr>
            <a:picLocks/>
          </p:cNvPicPr>
          <p:nvPr/>
        </p:nvPicPr>
        <p:blipFill>
          <a:blip r:embed="rId15" cstate="print">
            <a:extLst>
              <a:ext uri="{28A0092B-C50C-407E-A947-70E740481C1C}">
                <a14:useLocalDpi xmlns:a14="http://schemas.microsoft.com/office/drawing/2010/main" val="0"/>
              </a:ext>
            </a:extLst>
          </a:blip>
          <a:stretch>
            <a:fillRect/>
          </a:stretch>
        </p:blipFill>
        <p:spPr>
          <a:xfrm>
            <a:off x="6411170" y="6125538"/>
            <a:ext cx="1371600" cy="914400"/>
          </a:xfrm>
          <a:prstGeom prst="rect">
            <a:avLst/>
          </a:prstGeom>
          <a:ln>
            <a:noFill/>
          </a:ln>
          <a:effectLst/>
        </p:spPr>
      </p:pic>
    </p:spTree>
    <p:extLst>
      <p:ext uri="{BB962C8B-B14F-4D97-AF65-F5344CB8AC3E}">
        <p14:creationId xmlns:p14="http://schemas.microsoft.com/office/powerpoint/2010/main" val="270302419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114</TotalTime>
  <Words>782</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Adobe Caslon Pro</vt:lpstr>
      <vt:lpstr>Adobe Caslon Pro Bold</vt:lpstr>
      <vt:lpstr>Arial</vt:lpstr>
      <vt:lpstr>Calibri</vt:lpstr>
      <vt:lpstr>Calibri Light</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 Thomas Price</dc:creator>
  <cp:lastModifiedBy>A. Thomas Price</cp:lastModifiedBy>
  <cp:revision>19</cp:revision>
  <dcterms:created xsi:type="dcterms:W3CDTF">2016-01-18T21:52:04Z</dcterms:created>
  <dcterms:modified xsi:type="dcterms:W3CDTF">2019-08-19T13:47:56Z</dcterms:modified>
</cp:coreProperties>
</file>