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473" y="711764"/>
            <a:ext cx="5921055" cy="393643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1713066"/>
            <a:ext cx="13716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715667"/>
            <a:ext cx="1371600" cy="9325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711764"/>
            <a:ext cx="1371600" cy="911867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04562"/>
          </a:xfrm>
          <a:noFill/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Just Reduced! Walk to Avondale or the new Whole Foods!</a:t>
            </a:r>
            <a:endParaRPr lang="en-US" sz="2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Lovely renovated 2 story home with a large master downstairs near the popular Avondale area. This home is the perfect mix of updates and 60's charm. The large, eat in kitchen with granite counter-tops and subway tile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backspalsh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will wow you! . Wood and tile floors throughout, you will love this layout. Downstairs we have a family room and a dining room with a cool bar. The master bath has a large shower &amp; dual sinks. Upstairs are 2 bedrooms and a full bath, a nice set up for kids or guests. The fenced backyard is big and includes a shed. Come see this home, you won't be disappointed.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11472" y="3810000"/>
            <a:ext cx="5921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1222 Byron Road</a:t>
            </a:r>
          </a:p>
          <a:p>
            <a:pPr algn="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 ~ MLS# 18006185</a:t>
            </a:r>
          </a:p>
          <a:p>
            <a:pPr algn="r"/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Reduced to $395,000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714367"/>
            <a:ext cx="13716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2714366"/>
            <a:ext cx="1371599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1A6F363-F2FD-447D-BF7D-BF0409F99B9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3715668"/>
            <a:ext cx="1371600" cy="9325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1713065"/>
            <a:ext cx="1371599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711764"/>
            <a:ext cx="1371598" cy="911867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179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Just Reduced! Walk to Avondale or the new Whole Foods!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40</cp:revision>
  <dcterms:created xsi:type="dcterms:W3CDTF">2006-08-16T00:00:00Z</dcterms:created>
  <dcterms:modified xsi:type="dcterms:W3CDTF">2018-07-24T20:27:00Z</dcterms:modified>
</cp:coreProperties>
</file>