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E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5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1473" y="711764"/>
            <a:ext cx="5921055" cy="393643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1713066"/>
            <a:ext cx="1371600" cy="91186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3715667"/>
            <a:ext cx="1371600" cy="93253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711764"/>
            <a:ext cx="1371600" cy="911867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04562"/>
          </a:xfrm>
          <a:noFill/>
        </p:spPr>
        <p:txBody>
          <a:bodyPr anchor="ctr">
            <a:noAutofit/>
          </a:bodyPr>
          <a:lstStyle/>
          <a:p>
            <a:r>
              <a:rPr lang="en-US" sz="2400" b="1" i="1" dirty="0">
                <a:solidFill>
                  <a:srgbClr val="FF0000"/>
                </a:solidFill>
                <a:latin typeface="Century Gothic" panose="020B0502020202020204" pitchFamily="34" charset="0"/>
              </a:rPr>
              <a:t>$1500 Agent Bonus!</a:t>
            </a:r>
            <a:br>
              <a:rPr lang="en-US" sz="2400" b="1" i="1" dirty="0">
                <a:solidFill>
                  <a:srgbClr val="FF0000"/>
                </a:solidFill>
                <a:latin typeface="Century Gothic" panose="020B0502020202020204" pitchFamily="34" charset="0"/>
              </a:rPr>
            </a:b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Walk to Avondale or the new Whole Foods!</a:t>
            </a:r>
            <a:endParaRPr lang="en-US" sz="2400" b="1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584801"/>
            <a:ext cx="9144000" cy="1474819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Lovely renovated 2 story home with a large master downstairs near the popular Avondale area. This home is the perfect mix of updates and 60's charm. The large, eat in kitchen with granite counter-tops and subway tile </a:t>
            </a:r>
            <a:r>
              <a:rPr lang="en-US" sz="1400" dirty="0" err="1">
                <a:solidFill>
                  <a:schemeClr val="bg2">
                    <a:lumMod val="25000"/>
                  </a:schemeClr>
                </a:solidFill>
                <a:latin typeface="+mj-lt"/>
              </a:rPr>
              <a:t>backspalsh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 will wow you! . Wood and tile floors throughout, you will love this layout. Downstairs we have a family room and a dining room with a cool bar. The master bath has a large shower &amp; dual sinks. Upstairs are 2 bedrooms and a full bath, a nice set up for kids or guests. The fenced backyard is big and includes a shed. Come see this home, you won't be disappointed.</a:t>
            </a:r>
            <a:endParaRPr lang="en-US" sz="1400" b="1" i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6059621"/>
            <a:ext cx="91440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Mike Goldston, Realtor</a:t>
            </a:r>
          </a:p>
          <a:p>
            <a:pPr algn="ctr"/>
            <a:r>
              <a:rPr lang="en-US" sz="1600" dirty="0">
                <a:solidFill>
                  <a:schemeClr val="accent2">
                    <a:lumMod val="50000"/>
                  </a:schemeClr>
                </a:solidFill>
              </a:rPr>
              <a:t>mikesellscharleston@gmail.com | 843-343-7026 | www.cometocharlestonsc.com</a:t>
            </a:r>
          </a:p>
          <a:p>
            <a:pPr algn="ctr"/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Brand Name Real Estate | </a:t>
            </a:r>
            <a:r>
              <a:rPr lang="fr-FR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4 </a:t>
            </a:r>
            <a:r>
              <a:rPr lang="fr-FR" sz="12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Carriage</a:t>
            </a:r>
            <a:r>
              <a:rPr lang="fr-FR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Lane, Suite 106 | </a:t>
            </a:r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Charleston, SC 29407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611472" y="3810000"/>
            <a:ext cx="592105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1222 Byron Road</a:t>
            </a:r>
          </a:p>
          <a:p>
            <a:pPr algn="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Charleston ~ MLS# 18006185</a:t>
            </a:r>
          </a:p>
          <a:p>
            <a:pPr algn="r"/>
            <a:r>
              <a:rPr lang="en-US" sz="1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Reduced to $395,000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D8B8D38-78FD-4708-A7EB-FC99AC54A9B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2714367"/>
            <a:ext cx="1371600" cy="91186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52DE033-29FC-4A9E-8033-3E8DCBAB5BB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2740" y="2714366"/>
            <a:ext cx="1371599" cy="91186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01A6F363-F2FD-447D-BF7D-BF0409F99B9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2740" y="3715668"/>
            <a:ext cx="1371600" cy="93253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D72D6BA-D2CD-4065-A364-18FA20C73AA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2740" y="1713065"/>
            <a:ext cx="1371599" cy="91186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AC90678-358B-40D9-A657-E9C47F865871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2740" y="711764"/>
            <a:ext cx="1371598" cy="911867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866777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172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$1500 Agent Bonus! Walk to Avondale or the new Whole Foods!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Exclusive Custom Built Home</dc:title>
  <dc:creator>CVH360</dc:creator>
  <cp:lastModifiedBy>A. Thomas Price</cp:lastModifiedBy>
  <cp:revision>41</cp:revision>
  <dcterms:created xsi:type="dcterms:W3CDTF">2006-08-16T00:00:00Z</dcterms:created>
  <dcterms:modified xsi:type="dcterms:W3CDTF">2018-08-07T16:10:52Z</dcterms:modified>
</cp:coreProperties>
</file>