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5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1473" y="711764"/>
            <a:ext cx="5921055" cy="393643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1713066"/>
            <a:ext cx="1371600" cy="91186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3715667"/>
            <a:ext cx="1371600" cy="93253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711764"/>
            <a:ext cx="1371600" cy="911867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04562"/>
          </a:xfrm>
          <a:noFill/>
        </p:spPr>
        <p:txBody>
          <a:bodyPr anchor="ctr">
            <a:noAutofit/>
          </a:bodyPr>
          <a:lstStyle/>
          <a:p>
            <a:r>
              <a:rPr lang="en-US" sz="24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$2,000 Agent </a:t>
            </a:r>
            <a:r>
              <a:rPr lang="en-US" sz="2400" b="1" i="1">
                <a:solidFill>
                  <a:srgbClr val="FF0000"/>
                </a:solidFill>
                <a:latin typeface="Century Gothic" panose="020B0502020202020204" pitchFamily="34" charset="0"/>
              </a:rPr>
              <a:t>Bonus Until </a:t>
            </a:r>
            <a:r>
              <a:rPr lang="en-US" sz="24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9/15/18</a:t>
            </a:r>
            <a:br>
              <a:rPr lang="en-US" sz="2400" b="1" i="1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Location!! Walk to Avondale or the new Whole Foods!</a:t>
            </a:r>
            <a:endParaRPr lang="en-US" sz="24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84801"/>
            <a:ext cx="9144000" cy="147481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Lovely renovated 2 story home with a large master downstairs near the popular Avondale area. This home is the perfect mix of updates and 60's charm. The large, eat in kitchen with granite counter-tops and subway tile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+mj-lt"/>
              </a:rPr>
              <a:t>backspalsh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 will wow you! . Wood and tile floors throughout, you will love this layout. Downstairs we have a family room and a dining room with a cool bar. The master bath has a large shower &amp; dual sinks. Upstairs are 2 bedrooms and a full bath, a nice set up for kids or guests. The fenced backyard is big and includes a shed. Come see this home, you won't be disappointed.</a:t>
            </a:r>
            <a:endParaRPr lang="en-US" sz="14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Mike Goldston, Realtor</a:t>
            </a:r>
          </a:p>
          <a:p>
            <a:pPr algn="ctr"/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mikesellscharleston@gmail.com | 843-343-7026 | www.cometocharlestonsc.com</a:t>
            </a:r>
          </a:p>
          <a:p>
            <a:pPr algn="ctr"/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2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611472" y="3810000"/>
            <a:ext cx="59210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1222 Byron Road</a:t>
            </a:r>
          </a:p>
          <a:p>
            <a:pPr algn="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Charleston ~ MLS# 18006185</a:t>
            </a:r>
          </a:p>
          <a:p>
            <a:pPr algn="r"/>
            <a:r>
              <a:rPr lang="en-US" sz="1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Reduced to $389,900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D8B8D38-78FD-4708-A7EB-FC99AC54A9B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2714367"/>
            <a:ext cx="1371600" cy="91186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52DE033-29FC-4A9E-8033-3E8DCBAB5BB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2740" y="2714366"/>
            <a:ext cx="1371599" cy="91186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1A6F363-F2FD-447D-BF7D-BF0409F99B9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2740" y="3715668"/>
            <a:ext cx="1371600" cy="93253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D72D6BA-D2CD-4065-A364-18FA20C73AA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2740" y="1713065"/>
            <a:ext cx="1371599" cy="91186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AC90678-358B-40D9-A657-E9C47F86587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2740" y="711764"/>
            <a:ext cx="1371598" cy="911867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173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$2,000 Agent Bonus Until 9/15/18 Location!! Walk to Avondale or the new Whole Foods!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43</cp:revision>
  <dcterms:created xsi:type="dcterms:W3CDTF">2006-08-16T00:00:00Z</dcterms:created>
  <dcterms:modified xsi:type="dcterms:W3CDTF">2018-09-06T03:24:24Z</dcterms:modified>
</cp:coreProperties>
</file>