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4" y="711764"/>
            <a:ext cx="5904652" cy="393643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1719109"/>
            <a:ext cx="13678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73379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711764"/>
            <a:ext cx="1367800" cy="911867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04562"/>
          </a:xfrm>
          <a:noFill/>
        </p:spPr>
        <p:txBody>
          <a:bodyPr anchor="ctr">
            <a:no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Come Take Another Look! Great Price in a Great Place!</a:t>
            </a:r>
            <a:b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Location!! Walk to Avondale or the new Whole Foods!</a:t>
            </a:r>
            <a:endParaRPr lang="en-US" sz="2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Lovely renovated 2 story home with a large master downstairs near the popular Avondale area. This home is the perfect mix of updates and 60's charm. The large, eat in kitchen with granite counter-tops and subway tile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backspalsh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will wow you! . Wood and tile floors throughout, you will love this layout. Downstairs we have a family room and a dining room with a cool bar. The master bath has a large shower &amp; dual sinks. Upstairs are 2 bedrooms and a full bath, a nice set up for kids or guests. The fenced backyard is big and includes a shed. Come see this home, you won't be disappointed.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11472" y="3810000"/>
            <a:ext cx="5921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1222 Byron Road</a:t>
            </a:r>
          </a:p>
          <a:p>
            <a:pPr algn="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 ~ MLS# 18006185</a:t>
            </a:r>
          </a:p>
          <a:p>
            <a:pPr algn="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Reduced to </a:t>
            </a:r>
            <a:r>
              <a:rPr lang="en-US" sz="1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$385,000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726454"/>
            <a:ext cx="13678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540" y="2726454"/>
            <a:ext cx="13678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A6F363-F2FD-447D-BF7D-BF0409F99B9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373379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540" y="1719109"/>
            <a:ext cx="13678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540" y="711764"/>
            <a:ext cx="1367800" cy="911867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179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Come Take Another Look! Great Price in a Great Place! Location!! Walk to Avondale or the new Whole Foods!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45</cp:revision>
  <dcterms:created xsi:type="dcterms:W3CDTF">2006-08-16T00:00:00Z</dcterms:created>
  <dcterms:modified xsi:type="dcterms:W3CDTF">2018-10-15T16:17:04Z</dcterms:modified>
</cp:coreProperties>
</file>