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B8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5/20/2019</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1"/>
            <a:ext cx="7772400" cy="1430415"/>
          </a:xfrm>
        </p:spPr>
        <p:txBody>
          <a:bodyPr>
            <a:normAutofit fontScale="90000"/>
          </a:bodyPr>
          <a:lstStyle/>
          <a:p>
            <a:r>
              <a:rPr lang="en-US" sz="2800" b="1" i="1" dirty="0">
                <a:solidFill>
                  <a:srgbClr val="FF0000"/>
                </a:solidFill>
                <a:latin typeface="Times New Roman" panose="02020603050405020304" pitchFamily="18" charset="0"/>
                <a:cs typeface="Times New Roman" panose="02020603050405020304" pitchFamily="18" charset="0"/>
              </a:rPr>
              <a:t>Renovated </a:t>
            </a:r>
            <a:r>
              <a:rPr lang="en-US" sz="2800" b="1" i="1">
                <a:solidFill>
                  <a:srgbClr val="FF0000"/>
                </a:solidFill>
                <a:latin typeface="Times New Roman" panose="02020603050405020304" pitchFamily="18" charset="0"/>
                <a:cs typeface="Times New Roman" panose="02020603050405020304" pitchFamily="18" charset="0"/>
              </a:rPr>
              <a:t>Lowcountry Charmer</a:t>
            </a:r>
            <a:br>
              <a:rPr lang="en-US" sz="2800" b="1" i="1" dirty="0">
                <a:solidFill>
                  <a:srgbClr val="FF0000"/>
                </a:solidFill>
                <a:latin typeface="Times New Roman" panose="02020603050405020304" pitchFamily="18" charset="0"/>
                <a:cs typeface="Times New Roman" panose="02020603050405020304" pitchFamily="18" charset="0"/>
              </a:rPr>
            </a:br>
            <a:br>
              <a:rPr lang="en-US" sz="2400" b="1" i="1" dirty="0">
                <a:solidFill>
                  <a:srgbClr val="FF0000"/>
                </a:solidFill>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1222 Calais Drive</a:t>
            </a:r>
            <a:br>
              <a:rPr lang="en-US" sz="2000" dirty="0">
                <a:latin typeface="Times New Roman" panose="02020603050405020304" pitchFamily="18" charset="0"/>
                <a:cs typeface="Times New Roman" panose="02020603050405020304" pitchFamily="18" charset="0"/>
              </a:rPr>
            </a:br>
            <a:r>
              <a:rPr lang="en-US" sz="2000" dirty="0">
                <a:latin typeface="Times New Roman" panose="02020603050405020304" pitchFamily="18" charset="0"/>
                <a:cs typeface="Times New Roman" panose="02020603050405020304" pitchFamily="18" charset="0"/>
              </a:rPr>
              <a:t>Heritage ~ Mount Pleasant, SC 29464 ~ MLS# 19014714 ~ $619,000</a:t>
            </a:r>
            <a:endParaRPr lang="en-US" sz="2400" i="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0312" y="5259926"/>
            <a:ext cx="7331776" cy="3084895"/>
          </a:xfrm>
        </p:spPr>
        <p:txBody>
          <a:bodyPr anchor="ctr">
            <a:normAutofit fontScale="85000" lnSpcReduction="20000"/>
          </a:bodyPr>
          <a:lstStyle/>
          <a:p>
            <a:r>
              <a:rPr lang="en-US" sz="1800" dirty="0">
                <a:solidFill>
                  <a:schemeClr val="tx1">
                    <a:lumMod val="65000"/>
                    <a:lumOff val="35000"/>
                  </a:schemeClr>
                </a:solidFill>
                <a:latin typeface="Times New Roman" panose="02020603050405020304" pitchFamily="18" charset="0"/>
                <a:cs typeface="Times New Roman" panose="02020603050405020304" pitchFamily="18" charset="0"/>
              </a:rPr>
              <a:t>Beautiful completely renovated painted brick home with classic Mount Pleasant charm! Combined with meticulously designed upgrades via a 2016 redesign, this home is move-in ready. The kitchen features all new cabinets, countertops, appliances, plumbing and electrical. Cabinets feature roll out drawers, soft-close doors, corner lazy Susan. Countertops are honed marble with subway tile backsplash. Full suite of Kitchen Aid appliances new in 2016. Previous existing bathrooms were completely demolished and each enlarged for a spacious feel. The ship lap walls of the bathroom surround the floor level walk in showers with floor to ceiling glass doors, tile and multiple faucets. Exterior includes new metal roof, manicured landscape and an additional driveway for boat or vehicle storage. HVAC duct, plumbing and electrical all newly updated. Stepping through the sliding screen barn doors off of the screen porch leads you to the large back yard complete with a fire pit, custom play house and newly completed shed. The shed is equipped with running electricity and water making it ideal for a pool house renovation should a pool be in your vision for the spacious backyard. The ideal location places the home minutes from Highway 17, Coleman Blvd, Rifle Range and Interstate 526. Whether you are headed to the beaches or into downtown Charleston, you are minutes away.</a:t>
            </a:r>
          </a:p>
        </p:txBody>
      </p:sp>
      <p:sp>
        <p:nvSpPr>
          <p:cNvPr id="4" name="Rectangle 3"/>
          <p:cNvSpPr/>
          <p:nvPr/>
        </p:nvSpPr>
        <p:spPr>
          <a:xfrm>
            <a:off x="137160" y="152400"/>
            <a:ext cx="7498080" cy="9677400"/>
          </a:xfrm>
          <a:prstGeom prst="rect">
            <a:avLst/>
          </a:prstGeom>
          <a:noFill/>
          <a:ln w="3175">
            <a:solidFill>
              <a:srgbClr val="FF8B8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190500" y="8458200"/>
            <a:ext cx="7391400" cy="1323439"/>
          </a:xfrm>
          <a:prstGeom prst="rect">
            <a:avLst/>
          </a:prstGeom>
        </p:spPr>
        <p:txBody>
          <a:bodyPr wrap="square">
            <a:spAutoFit/>
          </a:bodyPr>
          <a:lstStyle/>
          <a:p>
            <a:pPr algn="ctr"/>
            <a:r>
              <a:rPr lang="en-US" sz="2000" b="1" dirty="0">
                <a:latin typeface="Times New Roman" panose="02020603050405020304" pitchFamily="18" charset="0"/>
                <a:cs typeface="Times New Roman" panose="02020603050405020304" pitchFamily="18" charset="0"/>
              </a:rPr>
              <a:t>Kenneth Nix</a:t>
            </a:r>
          </a:p>
          <a:p>
            <a:pPr algn="ctr"/>
            <a:r>
              <a:rPr lang="en-US" sz="1600" dirty="0">
                <a:latin typeface="Times New Roman" panose="02020603050405020304" pitchFamily="18" charset="0"/>
                <a:cs typeface="Times New Roman" panose="02020603050405020304" pitchFamily="18" charset="0"/>
              </a:rPr>
              <a:t>kenneth@landsouthofcharleston.com</a:t>
            </a:r>
          </a:p>
          <a:p>
            <a:pPr algn="ctr"/>
            <a:r>
              <a:rPr lang="pt-BR" sz="1600" dirty="0">
                <a:latin typeface="Times New Roman" panose="02020603050405020304" pitchFamily="18" charset="0"/>
                <a:cs typeface="Times New Roman" panose="02020603050405020304" pitchFamily="18" charset="0"/>
              </a:rPr>
              <a:t>M (843) 222-2582 | O (843) 577-5263</a:t>
            </a:r>
          </a:p>
          <a:p>
            <a:pPr algn="ctr"/>
            <a:endParaRPr lang="en-US" sz="1600" dirty="0">
              <a:latin typeface="Times New Roman" panose="02020603050405020304" pitchFamily="18" charset="0"/>
              <a:cs typeface="Times New Roman" panose="02020603050405020304" pitchFamily="18" charset="0"/>
            </a:endParaRPr>
          </a:p>
          <a:p>
            <a:pPr algn="ctr"/>
            <a:r>
              <a:rPr lang="en-US" sz="1200" dirty="0">
                <a:latin typeface="Times New Roman" panose="02020603050405020304" pitchFamily="18" charset="0"/>
                <a:cs typeface="Times New Roman" panose="02020603050405020304" pitchFamily="18" charset="0"/>
              </a:rPr>
              <a:t>Land South of Charleston, LLC | 180 E Bay St Ste 300 | Charleston, SC 29401</a:t>
            </a:r>
          </a:p>
        </p:txBody>
      </p:sp>
      <p:cxnSp>
        <p:nvCxnSpPr>
          <p:cNvPr id="7" name="Straight Connector 6"/>
          <p:cNvCxnSpPr/>
          <p:nvPr/>
        </p:nvCxnSpPr>
        <p:spPr>
          <a:xfrm>
            <a:off x="1028700" y="8401510"/>
            <a:ext cx="5715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766" y="1600199"/>
            <a:ext cx="2732542" cy="2071025"/>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8777" y="3967478"/>
            <a:ext cx="1219200" cy="914400"/>
          </a:xfrm>
          <a:prstGeom prst="rect">
            <a:avLst/>
          </a:prstGeom>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7354" y="3967478"/>
            <a:ext cx="1219199" cy="914400"/>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95505" y="1600198"/>
            <a:ext cx="2761369" cy="2071026"/>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271264" y="1600199"/>
            <a:ext cx="1280160" cy="960120"/>
          </a:xfrm>
          <a:prstGeom prst="rect">
            <a:avLst/>
          </a:prstGeom>
        </p:spPr>
      </p:pic>
      <p:pic>
        <p:nvPicPr>
          <p:cNvPr id="16" name="Picture 15">
            <a:extLst>
              <a:ext uri="{FF2B5EF4-FFF2-40B4-BE49-F238E27FC236}">
                <a16:creationId xmlns:a16="http://schemas.microsoft.com/office/drawing/2014/main" id="{78B31D20-B59B-413C-A5FA-8AE01FC450BB}"/>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008225" y="3967478"/>
            <a:ext cx="685800" cy="914400"/>
          </a:xfrm>
          <a:prstGeom prst="rect">
            <a:avLst/>
          </a:prstGeom>
        </p:spPr>
      </p:pic>
      <p:pic>
        <p:nvPicPr>
          <p:cNvPr id="18" name="Picture 17">
            <a:extLst>
              <a:ext uri="{FF2B5EF4-FFF2-40B4-BE49-F238E27FC236}">
                <a16:creationId xmlns:a16="http://schemas.microsoft.com/office/drawing/2014/main" id="{04ACE45C-41B2-4B02-BDB7-A8D52B9ECA3F}"/>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110201" y="3967478"/>
            <a:ext cx="685800" cy="914400"/>
          </a:xfrm>
          <a:prstGeom prst="rect">
            <a:avLst/>
          </a:prstGeom>
        </p:spPr>
      </p:pic>
      <p:pic>
        <p:nvPicPr>
          <p:cNvPr id="24" name="Picture 23">
            <a:extLst>
              <a:ext uri="{FF2B5EF4-FFF2-40B4-BE49-F238E27FC236}">
                <a16:creationId xmlns:a16="http://schemas.microsoft.com/office/drawing/2014/main" id="{9A9AA993-B109-4494-BC62-F31ECF90F9CB}"/>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71265" y="2711105"/>
            <a:ext cx="1280158" cy="960119"/>
          </a:xfrm>
          <a:prstGeom prst="rect">
            <a:avLst/>
          </a:prstGeom>
        </p:spPr>
      </p:pic>
      <p:pic>
        <p:nvPicPr>
          <p:cNvPr id="25" name="Picture 24">
            <a:extLst>
              <a:ext uri="{FF2B5EF4-FFF2-40B4-BE49-F238E27FC236}">
                <a16:creationId xmlns:a16="http://schemas.microsoft.com/office/drawing/2014/main" id="{A0BA1429-E868-44C3-A7C6-443A2E9C28D3}"/>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337674" y="3967478"/>
            <a:ext cx="1219200" cy="914400"/>
          </a:xfrm>
          <a:prstGeom prst="rect">
            <a:avLst/>
          </a:prstGeom>
        </p:spPr>
      </p:pic>
      <p:pic>
        <p:nvPicPr>
          <p:cNvPr id="26" name="Picture 25">
            <a:extLst>
              <a:ext uri="{FF2B5EF4-FFF2-40B4-BE49-F238E27FC236}">
                <a16:creationId xmlns:a16="http://schemas.microsoft.com/office/drawing/2014/main" id="{98C9AE5A-A46A-46EB-A1E2-D909A7636E12}"/>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906249" y="3967478"/>
            <a:ext cx="1219200" cy="914400"/>
          </a:xfrm>
          <a:prstGeom prst="rect">
            <a:avLst/>
          </a:prstGeom>
        </p:spPr>
      </p:pic>
    </p:spTree>
    <p:extLst>
      <p:ext uri="{BB962C8B-B14F-4D97-AF65-F5344CB8AC3E}">
        <p14:creationId xmlns:p14="http://schemas.microsoft.com/office/powerpoint/2010/main" val="3945436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281</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Renovated Lowcountry Charmer  1222 Calais Drive Heritage ~ Mount Pleasant, SC 29464 ~ MLS# 19014714 ~ $619,000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Investment Opportunity ~ Handyman Special ~</dc:title>
  <dc:creator>CVH360</dc:creator>
  <cp:lastModifiedBy>A. Thomas Price</cp:lastModifiedBy>
  <cp:revision>21</cp:revision>
  <dcterms:created xsi:type="dcterms:W3CDTF">2006-08-16T00:00:00Z</dcterms:created>
  <dcterms:modified xsi:type="dcterms:W3CDTF">2019-05-20T17:51:13Z</dcterms:modified>
</cp:coreProperties>
</file>