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8/7/2014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3421" t="3224" r="2632" b="14324"/>
          <a:stretch/>
        </p:blipFill>
        <p:spPr>
          <a:xfrm>
            <a:off x="3886200" y="-14515"/>
            <a:ext cx="3886200" cy="2598057"/>
          </a:xfrm>
          <a:prstGeom prst="rect">
            <a:avLst/>
          </a:prstGeom>
        </p:spPr>
      </p:pic>
      <p:sp>
        <p:nvSpPr>
          <p:cNvPr id="2" name="Title 1"/>
          <p:cNvSpPr>
            <a:spLocks noGrp="1"/>
          </p:cNvSpPr>
          <p:nvPr>
            <p:ph type="ctrTitle"/>
          </p:nvPr>
        </p:nvSpPr>
        <p:spPr>
          <a:xfrm>
            <a:off x="-10160" y="2632496"/>
            <a:ext cx="7772400" cy="804764"/>
          </a:xfrm>
        </p:spPr>
        <p:txBody>
          <a:bodyPr anchor="ctr">
            <a:normAutofit/>
          </a:bodyPr>
          <a:lstStyle/>
          <a:p>
            <a:r>
              <a:rPr lang="en-US" sz="3600" dirty="0" smtClean="0">
                <a:solidFill>
                  <a:srgbClr val="C00000"/>
                </a:solidFill>
                <a:effectLst>
                  <a:outerShdw blurRad="38100" dist="38100" dir="2700000" algn="tl">
                    <a:srgbClr val="000000">
                      <a:alpha val="43137"/>
                    </a:srgbClr>
                  </a:outerShdw>
                </a:effectLst>
                <a:latin typeface="Arno Pro Smbd" pitchFamily="18" charset="0"/>
              </a:rPr>
              <a:t>Boat Dock &amp; Ramp In Place!</a:t>
            </a:r>
            <a:endParaRPr lang="en-US" sz="3600" dirty="0">
              <a:solidFill>
                <a:srgbClr val="C00000"/>
              </a:solidFill>
              <a:effectLst>
                <a:outerShdw blurRad="38100" dist="38100" dir="2700000" algn="tl">
                  <a:srgbClr val="000000">
                    <a:alpha val="43137"/>
                  </a:srgbClr>
                </a:outerShdw>
              </a:effectLst>
              <a:latin typeface="Arno Pro Smbd" pitchFamily="18" charset="0"/>
            </a:endParaRPr>
          </a:p>
        </p:txBody>
      </p:sp>
      <p:sp>
        <p:nvSpPr>
          <p:cNvPr id="3" name="Subtitle 2"/>
          <p:cNvSpPr>
            <a:spLocks noGrp="1"/>
          </p:cNvSpPr>
          <p:nvPr>
            <p:ph type="subTitle" idx="1"/>
          </p:nvPr>
        </p:nvSpPr>
        <p:spPr>
          <a:xfrm>
            <a:off x="1209040" y="5363965"/>
            <a:ext cx="5334000" cy="3706554"/>
          </a:xfrm>
        </p:spPr>
        <p:txBody>
          <a:bodyPr anchor="ctr">
            <a:noAutofit/>
          </a:bodyPr>
          <a:lstStyle/>
          <a:p>
            <a:r>
              <a:rPr lang="en-US" sz="2400" dirty="0">
                <a:latin typeface="Arno Pro Smbd" pitchFamily="18" charset="0"/>
              </a:rPr>
              <a:t>This is the chance you have been waiting on - living life on the water! This beautifully updated home has kept her character while lovingly updated. The cottage style kitchen and sunroom look out onto the large backyard. The master shower is a retreat within itself with heated lamp and 5 shower head shower!</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50000"/>
          <a:stretch/>
        </p:blipFill>
        <p:spPr>
          <a:xfrm>
            <a:off x="0" y="3486213"/>
            <a:ext cx="1220153" cy="1828800"/>
          </a:xfrm>
          <a:prstGeom prst="rect">
            <a:avLst/>
          </a:prstGeom>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r="50000"/>
          <a:stretch/>
        </p:blipFill>
        <p:spPr>
          <a:xfrm>
            <a:off x="0" y="5363966"/>
            <a:ext cx="1220151" cy="1828800"/>
          </a:xfrm>
          <a:prstGeom prst="rect">
            <a:avLst/>
          </a:prstGeom>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r="50000"/>
          <a:stretch/>
        </p:blipFill>
        <p:spPr>
          <a:xfrm>
            <a:off x="-21289" y="7241719"/>
            <a:ext cx="1220153" cy="1828800"/>
          </a:xfrm>
          <a:prstGeom prst="rect">
            <a:avLst/>
          </a:prstGeom>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1990"/>
          <a:stretch/>
        </p:blipFill>
        <p:spPr>
          <a:xfrm>
            <a:off x="0" y="2632496"/>
            <a:ext cx="1219200" cy="804764"/>
          </a:xfrm>
          <a:prstGeom prst="rect">
            <a:avLst/>
          </a:prstGeom>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50000"/>
          <a:stretch/>
        </p:blipFill>
        <p:spPr>
          <a:xfrm>
            <a:off x="-1295400" y="4243658"/>
            <a:ext cx="609600" cy="913686"/>
          </a:xfrm>
          <a:prstGeom prst="rect">
            <a:avLst/>
          </a:prstGeom>
        </p:spPr>
      </p:pic>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r="50000"/>
          <a:stretch/>
        </p:blipFill>
        <p:spPr>
          <a:xfrm>
            <a:off x="6553200" y="3486213"/>
            <a:ext cx="1220153" cy="1828800"/>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b="11990"/>
          <a:stretch/>
        </p:blipFill>
        <p:spPr>
          <a:xfrm>
            <a:off x="6554153" y="2632496"/>
            <a:ext cx="1219200" cy="804764"/>
          </a:xfrm>
          <a:prstGeom prst="rect">
            <a:avLst/>
          </a:prstGeom>
        </p:spPr>
      </p:pic>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r="50000"/>
          <a:stretch/>
        </p:blipFill>
        <p:spPr>
          <a:xfrm>
            <a:off x="6554153" y="7241719"/>
            <a:ext cx="1220153" cy="1828800"/>
          </a:xfrm>
          <a:prstGeom prst="rect">
            <a:avLst/>
          </a:prstGeom>
        </p:spPr>
      </p:pic>
      <p:sp>
        <p:nvSpPr>
          <p:cNvPr id="16" name="Rectangle 15"/>
          <p:cNvSpPr/>
          <p:nvPr/>
        </p:nvSpPr>
        <p:spPr>
          <a:xfrm>
            <a:off x="1209040" y="3486213"/>
            <a:ext cx="5334000" cy="1692771"/>
          </a:xfrm>
          <a:prstGeom prst="rect">
            <a:avLst/>
          </a:prstGeom>
        </p:spPr>
        <p:txBody>
          <a:bodyPr wrap="square">
            <a:spAutoFit/>
          </a:bodyPr>
          <a:lstStyle/>
          <a:p>
            <a:pPr algn="ctr"/>
            <a:r>
              <a:rPr lang="en-US" sz="3200" dirty="0" smtClean="0">
                <a:latin typeface="Arno Pro Smbd" pitchFamily="18" charset="0"/>
              </a:rPr>
              <a:t>1222 Taliaferro Ave</a:t>
            </a:r>
          </a:p>
          <a:p>
            <a:pPr algn="ctr"/>
            <a:endParaRPr lang="en-US" sz="2400" dirty="0" smtClean="0">
              <a:latin typeface="Arno Pro Smbd" pitchFamily="18" charset="0"/>
            </a:endParaRPr>
          </a:p>
          <a:p>
            <a:pPr algn="ctr"/>
            <a:r>
              <a:rPr lang="en-US" sz="2400" dirty="0" smtClean="0">
                <a:latin typeface="Arno Pro Smbd" pitchFamily="18" charset="0"/>
              </a:rPr>
              <a:t>Riverview – Charleston</a:t>
            </a:r>
          </a:p>
          <a:p>
            <a:pPr algn="ctr"/>
            <a:r>
              <a:rPr lang="en-US" sz="2400" dirty="0" smtClean="0">
                <a:latin typeface="Arno Pro Smbd" pitchFamily="18" charset="0"/>
              </a:rPr>
              <a:t>MLS# 1418220 - $325,000</a:t>
            </a:r>
            <a:endParaRPr lang="en-US" sz="2400" dirty="0">
              <a:latin typeface="Arno Pro Smbd" pitchFamily="18" charset="0"/>
            </a:endParaRPr>
          </a:p>
        </p:txBody>
      </p:sp>
      <p:sp>
        <p:nvSpPr>
          <p:cNvPr id="17" name="Rectangle 16"/>
          <p:cNvSpPr/>
          <p:nvPr/>
        </p:nvSpPr>
        <p:spPr>
          <a:xfrm>
            <a:off x="-20320" y="8968026"/>
            <a:ext cx="7792720" cy="861774"/>
          </a:xfrm>
          <a:prstGeom prst="rect">
            <a:avLst/>
          </a:prstGeom>
        </p:spPr>
        <p:txBody>
          <a:bodyPr wrap="square">
            <a:spAutoFit/>
          </a:bodyPr>
          <a:lstStyle/>
          <a:p>
            <a:pPr algn="ctr"/>
            <a:r>
              <a:rPr lang="en-US" b="1" dirty="0" smtClean="0">
                <a:latin typeface="Arno Pro Smbd" pitchFamily="18" charset="0"/>
              </a:rPr>
              <a:t>Robin Crump</a:t>
            </a:r>
            <a:endParaRPr lang="en-US" b="1" dirty="0">
              <a:latin typeface="Arno Pro Smbd" pitchFamily="18" charset="0"/>
            </a:endParaRPr>
          </a:p>
          <a:p>
            <a:pPr algn="ctr"/>
            <a:r>
              <a:rPr lang="en-US" sz="1600" dirty="0">
                <a:latin typeface="Arno Pro Smbd" pitchFamily="18" charset="0"/>
              </a:rPr>
              <a:t>(843) </a:t>
            </a:r>
            <a:r>
              <a:rPr lang="en-US" sz="1600" dirty="0" smtClean="0">
                <a:latin typeface="Arno Pro Smbd" pitchFamily="18" charset="0"/>
              </a:rPr>
              <a:t>813-5688</a:t>
            </a:r>
          </a:p>
          <a:p>
            <a:pPr algn="ctr"/>
            <a:r>
              <a:rPr lang="en-US" sz="1600" dirty="0" smtClean="0">
                <a:latin typeface="Arno Pro Smbd" pitchFamily="18" charset="0"/>
              </a:rPr>
              <a:t>Robincrumprealestate@gmail.com</a:t>
            </a:r>
            <a:endParaRPr lang="en-US" sz="1600" dirty="0">
              <a:latin typeface="Arno Pro Smbd" pitchFamily="18" charset="0"/>
            </a:endParaRPr>
          </a:p>
        </p:txBody>
      </p:sp>
      <p:sp>
        <p:nvSpPr>
          <p:cNvPr id="18" name="Rectangle 17"/>
          <p:cNvSpPr/>
          <p:nvPr/>
        </p:nvSpPr>
        <p:spPr>
          <a:xfrm>
            <a:off x="-10160" y="9781400"/>
            <a:ext cx="7772400" cy="261610"/>
          </a:xfrm>
          <a:prstGeom prst="rect">
            <a:avLst/>
          </a:prstGeom>
        </p:spPr>
        <p:txBody>
          <a:bodyPr wrap="square">
            <a:spAutoFit/>
          </a:bodyPr>
          <a:lstStyle/>
          <a:p>
            <a:pPr algn="ctr"/>
            <a:r>
              <a:rPr lang="en-US" sz="1100" dirty="0">
                <a:latin typeface="Arno Pro Smbd" pitchFamily="18" charset="0"/>
              </a:rPr>
              <a:t>Brand Name Real Estate | 207 East Bay Street </a:t>
            </a:r>
            <a:r>
              <a:rPr lang="en-US" sz="1100" dirty="0" err="1">
                <a:latin typeface="Arno Pro Smbd" pitchFamily="18" charset="0"/>
              </a:rPr>
              <a:t>Ste</a:t>
            </a:r>
            <a:r>
              <a:rPr lang="en-US" sz="1100" dirty="0">
                <a:latin typeface="Arno Pro Smbd" pitchFamily="18" charset="0"/>
              </a:rPr>
              <a:t> 311 | Charleston, SC 29401</a:t>
            </a:r>
          </a:p>
        </p:txBody>
      </p:sp>
      <p:pic>
        <p:nvPicPr>
          <p:cNvPr id="19" name="Picture 18"/>
          <p:cNvPicPr>
            <a:picLocks noChangeAspect="1"/>
          </p:cNvPicPr>
          <p:nvPr/>
        </p:nvPicPr>
        <p:blipFill rotWithShape="1">
          <a:blip r:embed="rId11">
            <a:extLst>
              <a:ext uri="{28A0092B-C50C-407E-A947-70E740481C1C}">
                <a14:useLocalDpi xmlns:a14="http://schemas.microsoft.com/office/drawing/2010/main" val="0"/>
              </a:ext>
            </a:extLst>
          </a:blip>
          <a:srcRect l="2913" t="4543" r="3140" b="14128"/>
          <a:stretch/>
        </p:blipFill>
        <p:spPr>
          <a:xfrm>
            <a:off x="-10160" y="-14515"/>
            <a:ext cx="3886200" cy="2598057"/>
          </a:xfrm>
          <a:prstGeom prst="rect">
            <a:avLst/>
          </a:prstGeom>
        </p:spPr>
      </p:pic>
      <p:pic>
        <p:nvPicPr>
          <p:cNvPr id="4" name="Picture 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05637" y="9119472"/>
            <a:ext cx="597766" cy="753487"/>
          </a:xfrm>
          <a:prstGeom prst="rect">
            <a:avLst/>
          </a:prstGeom>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94161" y="9294542"/>
            <a:ext cx="1180145" cy="486858"/>
          </a:xfrm>
          <a:prstGeom prst="rect">
            <a:avLst/>
          </a:prstGeom>
        </p:spPr>
      </p:pic>
      <p:pic>
        <p:nvPicPr>
          <p:cNvPr id="21" name="Picture 20"/>
          <p:cNvPicPr>
            <a:picLocks noChangeAspect="1"/>
          </p:cNvPicPr>
          <p:nvPr/>
        </p:nvPicPr>
        <p:blipFill rotWithShape="1">
          <a:blip r:embed="rId14">
            <a:extLst>
              <a:ext uri="{28A0092B-C50C-407E-A947-70E740481C1C}">
                <a14:useLocalDpi xmlns:a14="http://schemas.microsoft.com/office/drawing/2010/main" val="0"/>
              </a:ext>
            </a:extLst>
          </a:blip>
          <a:srcRect r="50001"/>
          <a:stretch/>
        </p:blipFill>
        <p:spPr>
          <a:xfrm>
            <a:off x="6554153" y="5363966"/>
            <a:ext cx="1220153" cy="1828800"/>
          </a:xfrm>
          <a:prstGeom prst="rect">
            <a:avLst/>
          </a:prstGeom>
        </p:spPr>
      </p:pic>
    </p:spTree>
    <p:extLst>
      <p:ext uri="{BB962C8B-B14F-4D97-AF65-F5344CB8AC3E}">
        <p14:creationId xmlns:p14="http://schemas.microsoft.com/office/powerpoint/2010/main" val="3686677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100</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Boat Dock &amp; Ramp In Place!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8</cp:revision>
  <dcterms:created xsi:type="dcterms:W3CDTF">2006-08-16T00:00:00Z</dcterms:created>
  <dcterms:modified xsi:type="dcterms:W3CDTF">2014-08-07T15:20:19Z</dcterms:modified>
</cp:coreProperties>
</file>