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6" d="100"/>
          <a:sy n="46" d="100"/>
        </p:scale>
        <p:origin x="227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06" y="609600"/>
            <a:ext cx="4896988" cy="3672741"/>
          </a:xfrm>
          <a:prstGeom prst="rect">
            <a:avLst/>
          </a:prstGeom>
          <a:ln>
            <a:noFill/>
          </a:ln>
          <a:effectLst/>
        </p:spPr>
      </p:pic>
      <p:sp>
        <p:nvSpPr>
          <p:cNvPr id="2" name="Title 1"/>
          <p:cNvSpPr>
            <a:spLocks noGrp="1"/>
          </p:cNvSpPr>
          <p:nvPr>
            <p:ph type="ctrTitle"/>
          </p:nvPr>
        </p:nvSpPr>
        <p:spPr>
          <a:xfrm>
            <a:off x="769620" y="0"/>
            <a:ext cx="6233160" cy="576472"/>
          </a:xfrm>
          <a:noFill/>
          <a:effectLst>
            <a:outerShdw blurRad="50800" dist="38100" dir="5400000" algn="t" rotWithShape="0">
              <a:prstClr val="black">
                <a:alpha val="40000"/>
              </a:prstClr>
            </a:outerShdw>
          </a:effectLst>
        </p:spPr>
        <p:txBody>
          <a:bodyPr anchor="ctr">
            <a:noAutofit/>
          </a:bodyPr>
          <a:lstStyle/>
          <a:p>
            <a:r>
              <a:rPr lang="en-US" sz="3200" b="1" i="1" dirty="0">
                <a:solidFill>
                  <a:srgbClr val="FFFF00"/>
                </a:solidFill>
                <a:effectLst>
                  <a:outerShdw blurRad="38100" dist="38100" dir="2700000" algn="tl">
                    <a:srgbClr val="000000">
                      <a:alpha val="43137"/>
                    </a:srgbClr>
                  </a:outerShdw>
                </a:effectLst>
                <a:latin typeface="Century Gothic" panose="020B0502020202020204" pitchFamily="34" charset="0"/>
              </a:rPr>
              <a:t>Live on the Lake</a:t>
            </a:r>
          </a:p>
        </p:txBody>
      </p:sp>
      <p:sp>
        <p:nvSpPr>
          <p:cNvPr id="3" name="Subtitle 2"/>
          <p:cNvSpPr>
            <a:spLocks noGrp="1"/>
          </p:cNvSpPr>
          <p:nvPr>
            <p:ph type="subTitle" idx="1"/>
          </p:nvPr>
        </p:nvSpPr>
        <p:spPr>
          <a:xfrm>
            <a:off x="0" y="5300747"/>
            <a:ext cx="7772399" cy="2367111"/>
          </a:xfrm>
        </p:spPr>
        <p:txBody>
          <a:bodyPr anchor="ctr">
            <a:noAutofit/>
          </a:bodyPr>
          <a:lstStyle/>
          <a:p>
            <a:r>
              <a:rPr lang="en-US" sz="1600" dirty="0">
                <a:solidFill>
                  <a:schemeClr val="tx1"/>
                </a:solidFill>
                <a:latin typeface="Century Gothic" panose="020B0502020202020204" pitchFamily="34" charset="0"/>
              </a:rPr>
              <a:t>Updated Condo on Lake Marion TOP FLOOR unit with elevators. Don't miss out on this wonderful unit! This condo offers the best of Lake Marion with lake views, lake access, marina, pool, clubhouse, work out room, garden area, dry storage, storage shed, AMAZING VIEWS and much more. This unit comes with BOAT SLIP that will convey** and storage shed. The master bath tub has been tiled and walk-in shower added. Drinking your coffee at sunrise on your large deck over looking the lake will never taste better! See this one today!</a:t>
            </a:r>
          </a:p>
        </p:txBody>
      </p:sp>
      <p:sp>
        <p:nvSpPr>
          <p:cNvPr id="14" name="Rectangle 13"/>
          <p:cNvSpPr/>
          <p:nvPr/>
        </p:nvSpPr>
        <p:spPr>
          <a:xfrm>
            <a:off x="0" y="9098563"/>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58993" y="9039869"/>
            <a:ext cx="850125" cy="76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422212"/>
            <a:ext cx="7772398" cy="738664"/>
          </a:xfrm>
          <a:prstGeom prst="rect">
            <a:avLst/>
          </a:prstGeom>
        </p:spPr>
        <p:txBody>
          <a:bodyPr wrap="square">
            <a:spAutoFit/>
          </a:bodyPr>
          <a:lstStyle/>
          <a:p>
            <a:pPr algn="ctr"/>
            <a:r>
              <a:rPr lang="en-US" sz="2400" b="1" dirty="0">
                <a:latin typeface="Century Gothic" panose="020B0502020202020204" pitchFamily="34" charset="0"/>
              </a:rPr>
              <a:t>1222 Bridgeview Lane F303</a:t>
            </a:r>
          </a:p>
          <a:p>
            <a:pPr algn="ctr"/>
            <a:r>
              <a:rPr lang="en-US" sz="1800" b="1" dirty="0">
                <a:latin typeface="Century Gothic" panose="020B0502020202020204" pitchFamily="34" charset="0"/>
              </a:rPr>
              <a:t>Summerton, SC 29148 | MLS# 18022509 | $274,000</a:t>
            </a:r>
          </a:p>
        </p:txBody>
      </p:sp>
      <p:pic>
        <p:nvPicPr>
          <p:cNvPr id="25" name="Picture 2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80644" y="7807728"/>
            <a:ext cx="1389888" cy="78638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54114" y="7807728"/>
            <a:ext cx="1389888" cy="78638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75F85532-0F50-4AE4-B13B-2A7B2B5462D3}"/>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207174" y="7807728"/>
            <a:ext cx="1389888" cy="782117"/>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5BD86D-EB6C-41BE-AFAB-B86D35815B3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233703" y="7807728"/>
            <a:ext cx="1389888" cy="786384"/>
          </a:xfrm>
          <a:prstGeom prst="rect">
            <a:avLst/>
          </a:prstGeom>
          <a:ln>
            <a:noFill/>
          </a:ln>
          <a:effectLst>
            <a:outerShdw blurRad="292100" dist="139700" dir="2700000" algn="tl" rotWithShape="0">
              <a:srgbClr val="333333">
                <a:alpha val="65000"/>
              </a:srgbClr>
            </a:outerShdw>
          </a:effectLst>
        </p:spPr>
      </p:pic>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228398" y="2508349"/>
            <a:ext cx="1389888" cy="782117"/>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228397" y="765562"/>
            <a:ext cx="1389888" cy="782117"/>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54115" y="2484723"/>
            <a:ext cx="1389888" cy="782117"/>
          </a:xfrm>
          <a:prstGeom prst="rect">
            <a:avLst/>
          </a:prstGeom>
          <a:ln>
            <a:noFill/>
          </a:ln>
          <a:effectLst>
            <a:outerShdw blurRad="292100" dist="139700" dir="2700000" algn="tl" rotWithShape="0">
              <a:srgbClr val="333333">
                <a:alpha val="65000"/>
              </a:srgb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233703" y="3364288"/>
            <a:ext cx="1389888" cy="782117"/>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772975F1-CA20-47D9-AA3B-20D065CDCBB6}"/>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54114" y="1617567"/>
            <a:ext cx="1389888" cy="782117"/>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8344A23-AFE0-4CD0-903A-CAD26C252AE3}"/>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54114" y="750105"/>
            <a:ext cx="1389888" cy="782117"/>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6E6A7172-0830-491F-9C7E-A5963C14E5C9}"/>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54114" y="3351878"/>
            <a:ext cx="1389888" cy="782117"/>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34BA4810-5A9D-4527-9B91-6518EC426777}"/>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6228397" y="1621500"/>
            <a:ext cx="1389888" cy="782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2033</TotalTime>
  <Words>152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Live on the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70</cp:revision>
  <dcterms:created xsi:type="dcterms:W3CDTF">2006-08-16T00:00:00Z</dcterms:created>
  <dcterms:modified xsi:type="dcterms:W3CDTF">2018-10-25T17:46:06Z</dcterms:modified>
</cp:coreProperties>
</file>