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rwyn@corwynmelette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corwynmeletteandassoc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75" y="0"/>
            <a:ext cx="6858000" cy="51435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-9175" y="5486400"/>
            <a:ext cx="6867175" cy="1352550"/>
            <a:chOff x="-9175" y="6148907"/>
            <a:chExt cx="6867175" cy="1352550"/>
          </a:xfrm>
        </p:grpSpPr>
        <p:sp>
          <p:nvSpPr>
            <p:cNvPr id="5" name="TextBox 4"/>
            <p:cNvSpPr txBox="1"/>
            <p:nvPr/>
          </p:nvSpPr>
          <p:spPr>
            <a:xfrm>
              <a:off x="-9175" y="6209629"/>
              <a:ext cx="6857999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Corwyn </a:t>
              </a:r>
              <a:r>
                <a:rPr lang="en-US" b="1" dirty="0"/>
                <a:t>J Melette, ABR </a:t>
              </a:r>
              <a:br>
                <a:rPr lang="en-US" b="1" dirty="0"/>
              </a:br>
              <a:r>
                <a:rPr lang="it-IT" sz="1400" dirty="0" smtClean="0"/>
                <a:t>Mobile </a:t>
              </a:r>
              <a:r>
                <a:rPr lang="it-IT" sz="1400" dirty="0"/>
                <a:t>- (843) 364-3095</a:t>
              </a:r>
              <a:br>
                <a:rPr lang="it-IT" sz="1400" dirty="0"/>
              </a:br>
              <a:r>
                <a:rPr lang="it-IT" sz="1400" dirty="0">
                  <a:hlinkClick r:id="rId3"/>
                </a:rPr>
                <a:t>corwyn@corwynmelette.com</a:t>
              </a:r>
              <a:r>
                <a:rPr lang="it-IT" sz="1400" dirty="0"/>
                <a:t/>
              </a:r>
              <a:br>
                <a:rPr lang="it-IT" sz="1400" dirty="0"/>
              </a:br>
              <a:r>
                <a:rPr lang="it-IT" sz="1400" dirty="0" smtClean="0">
                  <a:hlinkClick r:id="rId4" tooltip="View this web page"/>
                </a:rPr>
                <a:t>www.corwynmeletteandassocs.com</a:t>
              </a:r>
              <a:endParaRPr lang="it-IT" sz="1400" dirty="0" smtClean="0"/>
            </a:p>
            <a:p>
              <a:pPr algn="ctr"/>
              <a:r>
                <a:rPr lang="en-US" sz="1400" dirty="0"/>
                <a:t>Exit Realty Lowcountry </a:t>
              </a:r>
              <a:r>
                <a:rPr lang="en-US" sz="1400" dirty="0" smtClean="0"/>
                <a:t>Group</a:t>
              </a:r>
              <a:endParaRPr lang="en-US" sz="1400" dirty="0"/>
            </a:p>
          </p:txBody>
        </p:sp>
        <p:pic>
          <p:nvPicPr>
            <p:cNvPr id="1026" name="Picture 2" descr="G:\All Web Sites\CVH\flyers\1223DavidsonAveOH_042215\Exitlowcountrylogo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61" y="6280449"/>
              <a:ext cx="1733939" cy="1089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5960" y="6148907"/>
              <a:ext cx="1082040" cy="1352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645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</cp:revision>
  <dcterms:created xsi:type="dcterms:W3CDTF">2006-08-16T00:00:00Z</dcterms:created>
  <dcterms:modified xsi:type="dcterms:W3CDTF">2015-04-18T16:17:50Z</dcterms:modified>
</cp:coreProperties>
</file>