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7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2/24/2017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2/24/2017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2/24/2017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2/24/2017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2/24/2017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2/24/2017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g"/><Relationship Id="rId7"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mailto:conniesross@aol.com" TargetMode="External"/><Relationship Id="rId4" Type="http://schemas.openxmlformats.org/officeDocument/2006/relationships/hyperlink" Target="mailto:dctidewater@yahoo.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775" y="2763793"/>
            <a:ext cx="7775174" cy="3293209"/>
          </a:xfrm>
          <a:prstGeom prst="rect">
            <a:avLst/>
          </a:prstGeom>
        </p:spPr>
        <p:txBody>
          <a:bodyPr wrap="square">
            <a:spAutoFit/>
          </a:bodyPr>
          <a:lstStyle/>
          <a:p>
            <a:pPr algn="ctr"/>
            <a:r>
              <a:rPr lang="en-US" sz="1300" dirty="0">
                <a:latin typeface="Adobe Caslon Pro" panose="0205050205050A020403" pitchFamily="18" charset="0"/>
              </a:rPr>
              <a:t>Liquidation of lightly used content of second home in prestigious Tidewater Plantation Resort in North Myrtle Beach includes lovely living, dining, bedroom, kitchen and study furniture and collectibles. Festive decor, oriental accessories, artwork, pictures, contents of kitchen and more. Dishes, linens, outdoor art, garage paraphernalia and floral arrangements. Several signature furniture pieces and some electronics. </a:t>
            </a:r>
          </a:p>
          <a:p>
            <a:pPr algn="ctr"/>
            <a:endParaRPr lang="en-US" sz="1300" dirty="0">
              <a:latin typeface="Adobe Caslon Pro" panose="0205050205050A020403" pitchFamily="18" charset="0"/>
            </a:endParaRPr>
          </a:p>
          <a:p>
            <a:pPr algn="ctr"/>
            <a:r>
              <a:rPr lang="en-US" sz="1300" dirty="0">
                <a:latin typeface="Adobe Caslon Pro" panose="0205050205050A020403" pitchFamily="18" charset="0"/>
              </a:rPr>
              <a:t>Nothing more than $500! Comfortable, stylish furniture sets, coordinating tables, chairs, lamps and rugs. Buy a single piece or assemble a room full of matching pieces -- to the smallest detail! Easy to walk through or to linger a while to take in the full scope of this unique, well-priced, fun shopping opportunity. </a:t>
            </a:r>
          </a:p>
          <a:p>
            <a:pPr algn="ctr"/>
            <a:endParaRPr lang="en-US" sz="1300" dirty="0">
              <a:latin typeface="Adobe Caslon Pro" panose="0205050205050A020403" pitchFamily="18" charset="0"/>
            </a:endParaRPr>
          </a:p>
          <a:p>
            <a:pPr algn="ctr"/>
            <a:r>
              <a:rPr lang="en-US" sz="1300" dirty="0">
                <a:latin typeface="Adobe Caslon Pro" panose="0205050205050A020403" pitchFamily="18" charset="0"/>
              </a:rPr>
              <a:t>Some surprises...books, antiques, fine art and recreational items...</a:t>
            </a:r>
          </a:p>
          <a:p>
            <a:pPr algn="ctr"/>
            <a:endParaRPr lang="en-US" sz="1300" dirty="0">
              <a:latin typeface="Adobe Caslon Pro" panose="0205050205050A020403" pitchFamily="18" charset="0"/>
            </a:endParaRPr>
          </a:p>
          <a:p>
            <a:pPr algn="ctr"/>
            <a:r>
              <a:rPr lang="en-US" sz="1300" dirty="0">
                <a:latin typeface="Adobe Caslon Pro" panose="0205050205050A020403" pitchFamily="18" charset="0"/>
              </a:rPr>
              <a:t>Gated community:  Check in at Guard Gate in the left lane for community association pass and directions to sale</a:t>
            </a:r>
          </a:p>
          <a:p>
            <a:pPr algn="ctr"/>
            <a:endParaRPr lang="en-US" sz="1300" dirty="0">
              <a:latin typeface="Adobe Caslon Pro" panose="0205050205050A020403" pitchFamily="18" charset="0"/>
            </a:endParaRPr>
          </a:p>
          <a:p>
            <a:pPr algn="ctr"/>
            <a:r>
              <a:rPr lang="en-US" sz="1300" b="1" dirty="0">
                <a:solidFill>
                  <a:srgbClr val="FF0000"/>
                </a:solidFill>
                <a:latin typeface="Adobe Caslon Pro" panose="0205050205050A020403" pitchFamily="18" charset="0"/>
              </a:rPr>
              <a:t>2 Days only:  Friday and Saturday, March 3 &amp; 4, 2017, 10 a.m. - 4 p.m.</a:t>
            </a:r>
          </a:p>
          <a:p>
            <a:pPr algn="ctr"/>
            <a:endParaRPr lang="en-US" sz="1300" dirty="0">
              <a:latin typeface="Adobe Caslon Pro" panose="0205050205050A020403" pitchFamily="18" charset="0"/>
            </a:endParaRPr>
          </a:p>
          <a:p>
            <a:pPr algn="ctr"/>
            <a:r>
              <a:rPr lang="en-US" sz="1300" b="1" u="sng" dirty="0">
                <a:solidFill>
                  <a:schemeClr val="bg1">
                    <a:lumMod val="50000"/>
                  </a:schemeClr>
                </a:solidFill>
                <a:latin typeface="Adobe Caslon Pro" panose="0205050205050A020403" pitchFamily="18" charset="0"/>
              </a:rPr>
              <a:t>Terms and Conditions:</a:t>
            </a:r>
          </a:p>
        </p:txBody>
      </p:sp>
      <p:sp>
        <p:nvSpPr>
          <p:cNvPr id="23" name="Rectangle 22"/>
          <p:cNvSpPr/>
          <p:nvPr/>
        </p:nvSpPr>
        <p:spPr>
          <a:xfrm>
            <a:off x="-2775" y="2118742"/>
            <a:ext cx="7775174" cy="646331"/>
          </a:xfrm>
          <a:prstGeom prst="rect">
            <a:avLst/>
          </a:prstGeom>
        </p:spPr>
        <p:txBody>
          <a:bodyPr wrap="square">
            <a:spAutoFit/>
          </a:bodyPr>
          <a:lstStyle/>
          <a:p>
            <a:pPr algn="ctr"/>
            <a:r>
              <a:rPr lang="en-US" sz="2000" dirty="0">
                <a:solidFill>
                  <a:srgbClr val="0070C0"/>
                </a:solidFill>
                <a:latin typeface="Adobe Caslon Pro Bold" panose="0205070206050A020403" pitchFamily="18" charset="0"/>
              </a:rPr>
              <a:t>1223 </a:t>
            </a:r>
            <a:r>
              <a:rPr lang="en-US" sz="2000" dirty="0" err="1">
                <a:solidFill>
                  <a:srgbClr val="0070C0"/>
                </a:solidFill>
                <a:latin typeface="Adobe Caslon Pro Bold" panose="0205070206050A020403" pitchFamily="18" charset="0"/>
              </a:rPr>
              <a:t>Trisail</a:t>
            </a:r>
            <a:r>
              <a:rPr lang="en-US" sz="2000" dirty="0">
                <a:solidFill>
                  <a:srgbClr val="0070C0"/>
                </a:solidFill>
                <a:latin typeface="Adobe Caslon Pro Bold" panose="0205070206050A020403" pitchFamily="18" charset="0"/>
              </a:rPr>
              <a:t> Lane</a:t>
            </a:r>
          </a:p>
          <a:p>
            <a:pPr algn="ctr"/>
            <a:r>
              <a:rPr lang="en-US" sz="1600" dirty="0">
                <a:solidFill>
                  <a:srgbClr val="0070C0"/>
                </a:solidFill>
                <a:latin typeface="Adobe Caslon Pro Bold" panose="0205070206050A020403" pitchFamily="18" charset="0"/>
              </a:rPr>
              <a:t>Tidewater Plantation ~ North Myrtle Beach, SC  29582</a:t>
            </a:r>
            <a:endParaRPr lang="en-US" sz="1400" dirty="0">
              <a:solidFill>
                <a:srgbClr val="0070C0"/>
              </a:solidFill>
              <a:latin typeface="Adobe Caslon Pro" panose="0205050205050A020403" pitchFamily="18" charset="0"/>
            </a:endParaRPr>
          </a:p>
        </p:txBody>
      </p:sp>
      <p:sp>
        <p:nvSpPr>
          <p:cNvPr id="24" name="Rectangle 23"/>
          <p:cNvSpPr/>
          <p:nvPr/>
        </p:nvSpPr>
        <p:spPr>
          <a:xfrm>
            <a:off x="93093" y="74872"/>
            <a:ext cx="7583438" cy="707886"/>
          </a:xfrm>
          <a:prstGeom prst="rect">
            <a:avLst/>
          </a:prstGeom>
        </p:spPr>
        <p:txBody>
          <a:bodyPr wrap="square">
            <a:spAutoFit/>
          </a:bodyPr>
          <a:lstStyle/>
          <a:p>
            <a:pPr algn="ctr"/>
            <a:r>
              <a:rPr lang="en-US" sz="2000" b="1" spc="300" dirty="0">
                <a:solidFill>
                  <a:sysClr val="windowText" lastClr="000000"/>
                </a:solidFill>
                <a:latin typeface="Adobe Caslon Pro" panose="0205050205050A020403" pitchFamily="18" charset="0"/>
              </a:rPr>
              <a:t>Estate Sale of Entire Contents of Vacation Home</a:t>
            </a:r>
            <a:br>
              <a:rPr lang="en-US" sz="2000" b="1" spc="300" dirty="0">
                <a:solidFill>
                  <a:sysClr val="windowText" lastClr="000000"/>
                </a:solidFill>
                <a:latin typeface="Adobe Caslon Pro" panose="0205050205050A020403" pitchFamily="18" charset="0"/>
              </a:rPr>
            </a:br>
            <a:r>
              <a:rPr lang="en-US" sz="2000" b="1" spc="300" dirty="0">
                <a:solidFill>
                  <a:sysClr val="windowText" lastClr="000000"/>
                </a:solidFill>
                <a:latin typeface="Adobe Caslon Pro" panose="0205050205050A020403" pitchFamily="18" charset="0"/>
              </a:rPr>
              <a:t>in The Courtyard Section of Tidewater Plantation</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32375" y="9289855"/>
            <a:ext cx="904875" cy="682162"/>
          </a:xfrm>
          <a:prstGeom prst="rect">
            <a:avLst/>
          </a:prstGeom>
        </p:spPr>
      </p:pic>
      <p:pic>
        <p:nvPicPr>
          <p:cNvPr id="28" name="Picture 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11730" y="9167085"/>
            <a:ext cx="838198" cy="688520"/>
          </a:xfrm>
          <a:prstGeom prst="rect">
            <a:avLst/>
          </a:prstGeom>
        </p:spPr>
      </p:pic>
      <p:sp>
        <p:nvSpPr>
          <p:cNvPr id="30" name="Rectangle 29"/>
          <p:cNvSpPr/>
          <p:nvPr/>
        </p:nvSpPr>
        <p:spPr>
          <a:xfrm>
            <a:off x="-4891" y="9307771"/>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4"/>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5856348" y="9307771"/>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5"/>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101421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grpSp>
        <p:nvGrpSpPr>
          <p:cNvPr id="2" name="Group 1"/>
          <p:cNvGrpSpPr/>
          <p:nvPr/>
        </p:nvGrpSpPr>
        <p:grpSpPr>
          <a:xfrm>
            <a:off x="93093" y="791071"/>
            <a:ext cx="7583438" cy="1214651"/>
            <a:chOff x="72366" y="791071"/>
            <a:chExt cx="7583438" cy="1214651"/>
          </a:xfrm>
        </p:grpSpPr>
        <p:pic>
          <p:nvPicPr>
            <p:cNvPr id="4" name="Picture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08792" y="791071"/>
              <a:ext cx="1828800" cy="1214651"/>
            </a:xfrm>
            <a:prstGeom prst="rect">
              <a:avLst/>
            </a:prstGeom>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2366" y="791071"/>
              <a:ext cx="1828800" cy="1214651"/>
            </a:xfrm>
            <a:prstGeom prst="rect">
              <a:avLst/>
            </a:prstGeom>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27004" y="791071"/>
              <a:ext cx="1828800" cy="1214651"/>
            </a:xfrm>
            <a:prstGeom prst="rect">
              <a:avLst/>
            </a:prstGeom>
          </p:spPr>
        </p:pic>
        <p:pic>
          <p:nvPicPr>
            <p:cNvPr id="32" name="Picture 3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90579" y="791071"/>
              <a:ext cx="1828800" cy="1214651"/>
            </a:xfrm>
            <a:prstGeom prst="rect">
              <a:avLst/>
            </a:prstGeom>
          </p:spPr>
        </p:pic>
      </p:grpSp>
      <p:sp>
        <p:nvSpPr>
          <p:cNvPr id="36" name="Rectangle 35"/>
          <p:cNvSpPr/>
          <p:nvPr/>
        </p:nvSpPr>
        <p:spPr>
          <a:xfrm>
            <a:off x="-2776" y="5975653"/>
            <a:ext cx="7775176" cy="3292624"/>
          </a:xfrm>
          <a:prstGeom prst="rect">
            <a:avLst/>
          </a:prstGeom>
        </p:spPr>
        <p:txBody>
          <a:bodyPr wrap="square" numCol="2">
            <a:spAutoFit/>
          </a:bodyPr>
          <a:lstStyle/>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Cash preferred, credit/debit cards accepted, NO checks</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Items sold as is, where is.</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All sales final.</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Rain or shine.</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No public restroom.</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No food or drink allowed in the house.</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Inspect items to your satisfaction before purchase.</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Bring help to load large items.</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You (or your child) break it, you buy it.</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Use caution while on the property: we are not responsible for accidents or injuries.</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We reserve the right to open the sale before the posted start time.</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First come, first served – the waiting line must monitor itself.</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There are no "holds" or pre-sales on items pictured for sale.</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No animals please (we love them, but this is a private residence).</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Items purchased and left onsite at the conclusion of a sale will be considered abandoned and removed as needed.</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Though rare, due to circumstances beyond our control, an item(s) pictured for sale may be removed by our client prior to the doors opening.</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By attending, guests understand and agree to allow the recording of their image for security </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Or marketing purposes.</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If the sale is being conducted in a covenant restricted community, such covenants </a:t>
            </a:r>
          </a:p>
          <a:p>
            <a:pPr marL="285750" indent="-285750">
              <a:buFont typeface="Arial" panose="020B0604020202020204" pitchFamily="34" charset="0"/>
              <a:buChar char="•"/>
            </a:pPr>
            <a:r>
              <a:rPr lang="en-US" sz="1300" dirty="0">
                <a:solidFill>
                  <a:schemeClr val="bg1">
                    <a:lumMod val="50000"/>
                  </a:schemeClr>
                </a:solidFill>
                <a:latin typeface="Adobe Caslon Pro" panose="0205050205050A020403" pitchFamily="18" charset="0"/>
              </a:rPr>
              <a:t>Must be followed by all participants.</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452</Words>
  <Application>Microsoft Office PowerPoint</Application>
  <PresentationFormat>Custom</PresentationFormat>
  <Paragraphs>41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18</cp:revision>
  <dcterms:created xsi:type="dcterms:W3CDTF">2016-01-18T21:52:04Z</dcterms:created>
  <dcterms:modified xsi:type="dcterms:W3CDTF">2017-02-24T18:38:46Z</dcterms:modified>
</cp:coreProperties>
</file>