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7/25/2016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b="25055"/>
          <a:stretch/>
        </p:blipFill>
        <p:spPr>
          <a:xfrm>
            <a:off x="0" y="0"/>
            <a:ext cx="6891409" cy="3426454"/>
          </a:xfrm>
          <a:prstGeom prst="rect">
            <a:avLst/>
          </a:prstGeom>
        </p:spPr>
      </p:pic>
      <p:sp>
        <p:nvSpPr>
          <p:cNvPr id="2" name="Title 1"/>
          <p:cNvSpPr>
            <a:spLocks noGrp="1"/>
          </p:cNvSpPr>
          <p:nvPr>
            <p:ph type="ctrTitle"/>
          </p:nvPr>
        </p:nvSpPr>
        <p:spPr>
          <a:xfrm>
            <a:off x="0" y="2801341"/>
            <a:ext cx="6845928" cy="625112"/>
          </a:xfrm>
        </p:spPr>
        <p:txBody>
          <a:bodyPr>
            <a:noAutofit/>
          </a:bodyPr>
          <a:lstStyle/>
          <a:p>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Motivated Seller</a:t>
            </a:r>
            <a:b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Price Reduced</a:t>
            </a:r>
          </a:p>
        </p:txBody>
      </p:sp>
      <p:sp>
        <p:nvSpPr>
          <p:cNvPr id="3" name="Subtitle 2"/>
          <p:cNvSpPr>
            <a:spLocks noGrp="1"/>
          </p:cNvSpPr>
          <p:nvPr>
            <p:ph type="subTitle" idx="1"/>
          </p:nvPr>
        </p:nvSpPr>
        <p:spPr>
          <a:xfrm>
            <a:off x="0" y="4641091"/>
            <a:ext cx="6858000" cy="2310412"/>
          </a:xfrm>
        </p:spPr>
        <p:txBody>
          <a:bodyPr anchor="ctr">
            <a:noAutofit/>
          </a:bodyPr>
          <a:lstStyle/>
          <a:p>
            <a:r>
              <a:rPr lang="en-US" sz="1400" dirty="0">
                <a:solidFill>
                  <a:schemeClr val="bg1">
                    <a:lumMod val="50000"/>
                  </a:schemeClr>
                </a:solidFill>
                <a:latin typeface="Trebuchet MS" panose="020B0603020202020204" pitchFamily="34" charset="0"/>
              </a:rPr>
              <a:t>Rare opportunity... Over 3,700 </a:t>
            </a:r>
            <a:r>
              <a:rPr lang="en-US" sz="1400" dirty="0" err="1">
                <a:solidFill>
                  <a:schemeClr val="bg1">
                    <a:lumMod val="50000"/>
                  </a:schemeClr>
                </a:solidFill>
                <a:latin typeface="Trebuchet MS" panose="020B0603020202020204" pitchFamily="34" charset="0"/>
              </a:rPr>
              <a:t>sqft</a:t>
            </a:r>
            <a:r>
              <a:rPr lang="en-US" sz="1400" dirty="0">
                <a:solidFill>
                  <a:schemeClr val="bg1">
                    <a:lumMod val="50000"/>
                  </a:schemeClr>
                </a:solidFill>
                <a:latin typeface="Trebuchet MS" panose="020B0603020202020204" pitchFamily="34" charset="0"/>
              </a:rPr>
              <a:t> in highly desirable Park Circle! Brick home has been renovated with open floor plan and full of upgrades. Hardwood floors and smooth ceilings throughout this 3 bedroom, 3.5 bath. Situated on almost half acre corner lot. Kitchen offers stainless appliances, back splash, wood countertops, full bar area with floating cabinets. Separate dining area. Formal living, family room with fireplace AND large play room or game room. All 3 bedrooms are located upstairs and each has private bath. Master bath offers dual vanity with custom tile shower. Additional room off garage has closet and could easily be used as 4th bedroom if desired. Oversize 2 car garage and brick shed in back yard for additional storage.</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1224 N Park Place</a:t>
            </a:r>
          </a:p>
          <a:p>
            <a:pPr algn="r"/>
            <a:r>
              <a:rPr lang="en-US"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Park Circle</a:t>
            </a:r>
          </a:p>
          <a:p>
            <a:pPr algn="r"/>
            <a:r>
              <a:rPr lang="en-US"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North Charleston</a:t>
            </a:r>
          </a:p>
          <a:p>
            <a:pPr algn="r"/>
            <a:r>
              <a:rPr lang="en-US"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 16017401</a:t>
            </a:r>
          </a:p>
          <a:p>
            <a:pPr algn="r"/>
            <a:r>
              <a:rPr lang="en-US"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$494,900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08317" y="6951504"/>
            <a:ext cx="1600200" cy="1061628"/>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74268" y="6951504"/>
            <a:ext cx="1600200" cy="1061628"/>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40220" y="6951504"/>
            <a:ext cx="1600200" cy="1061628"/>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0220" y="3514511"/>
            <a:ext cx="1600200"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366" y="3554486"/>
            <a:ext cx="1600200"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22864" y="3554486"/>
            <a:ext cx="1600200"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366" y="6951504"/>
            <a:ext cx="1600200" cy="106162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157</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Motivated Seller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14</cp:revision>
  <dcterms:created xsi:type="dcterms:W3CDTF">2006-08-16T00:00:00Z</dcterms:created>
  <dcterms:modified xsi:type="dcterms:W3CDTF">2016-07-25T21:55:07Z</dcterms:modified>
</cp:coreProperties>
</file>