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6858000" cy="9144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00" d="100"/>
          <a:sy n="100" d="100"/>
        </p:scale>
        <p:origin x="1698" y="-2628"/>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68"/>
            <a:ext cx="5829300" cy="1960033"/>
          </a:xfrm>
        </p:spPr>
        <p:txBody>
          <a:bodyPr/>
          <a:lstStyle/>
          <a:p>
            <a:r>
              <a:rPr lang="en-US"/>
              <a:t>Click to edit Master title style</a:t>
            </a:r>
          </a:p>
        </p:txBody>
      </p:sp>
      <p:sp>
        <p:nvSpPr>
          <p:cNvPr id="3" name="Subtitl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8/31/2016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8/31/2016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366185"/>
            <a:ext cx="1543050" cy="78020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42900" y="366185"/>
            <a:ext cx="451485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8/31/2016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8/31/2016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67"/>
            <a:ext cx="5829300" cy="1816100"/>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8/31/2016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4290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48615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8/31/2016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8/31/2016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8/31/2016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8/31/2016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4067"/>
            <a:ext cx="2256235" cy="154940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8/31/2016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0"/>
            <a:ext cx="4114800" cy="755651"/>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8/31/2016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8/31/2016</a:t>
            </a:fld>
            <a:endParaRPr lang="en-US"/>
          </a:p>
        </p:txBody>
      </p:sp>
      <p:sp>
        <p:nvSpPr>
          <p:cNvPr id="5" name="Footer Placeholder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2">
            <a:extLst>
              <a:ext uri="{28A0092B-C50C-407E-A947-70E740481C1C}">
                <a14:useLocalDpi xmlns:a14="http://schemas.microsoft.com/office/drawing/2010/main" val="0"/>
              </a:ext>
            </a:extLst>
          </a:blip>
          <a:srcRect b="25055"/>
          <a:stretch/>
        </p:blipFill>
        <p:spPr>
          <a:xfrm>
            <a:off x="1" y="0"/>
            <a:ext cx="6858000" cy="3409843"/>
          </a:xfrm>
          <a:prstGeom prst="rect">
            <a:avLst/>
          </a:prstGeom>
        </p:spPr>
      </p:pic>
      <p:sp>
        <p:nvSpPr>
          <p:cNvPr id="2" name="Title 1"/>
          <p:cNvSpPr>
            <a:spLocks noGrp="1"/>
          </p:cNvSpPr>
          <p:nvPr>
            <p:ph type="ctrTitle"/>
          </p:nvPr>
        </p:nvSpPr>
        <p:spPr>
          <a:xfrm>
            <a:off x="0" y="0"/>
            <a:ext cx="6845928" cy="625112"/>
          </a:xfrm>
        </p:spPr>
        <p:txBody>
          <a:bodyPr>
            <a:noAutofit/>
          </a:bodyPr>
          <a:lstStyle/>
          <a:p>
            <a:pPr algn="l"/>
            <a:r>
              <a:rPr lang="en-US" sz="2000" i="1" dirty="0">
                <a:solidFill>
                  <a:srgbClr val="FF0000"/>
                </a:solidFill>
                <a:effectLst>
                  <a:outerShdw blurRad="38100" dist="38100" dir="2700000" algn="tl">
                    <a:srgbClr val="000000">
                      <a:alpha val="43137"/>
                    </a:srgbClr>
                  </a:outerShdw>
                </a:effectLst>
                <a:latin typeface="Trebuchet MS" panose="020B0603020202020204" pitchFamily="34" charset="0"/>
              </a:rPr>
              <a:t>Motivated Seller</a:t>
            </a:r>
            <a:br>
              <a:rPr lang="en-US" sz="2000" i="1" dirty="0">
                <a:solidFill>
                  <a:srgbClr val="FF0000"/>
                </a:solidFill>
                <a:effectLst>
                  <a:outerShdw blurRad="38100" dist="38100" dir="2700000" algn="tl">
                    <a:srgbClr val="000000">
                      <a:alpha val="43137"/>
                    </a:srgbClr>
                  </a:outerShdw>
                </a:effectLst>
                <a:latin typeface="Trebuchet MS" panose="020B0603020202020204" pitchFamily="34" charset="0"/>
              </a:rPr>
            </a:br>
            <a:r>
              <a:rPr lang="en-US" sz="2000" i="1" dirty="0">
                <a:solidFill>
                  <a:srgbClr val="FF0000"/>
                </a:solidFill>
                <a:effectLst>
                  <a:outerShdw blurRad="38100" dist="38100" dir="2700000" algn="tl">
                    <a:srgbClr val="000000">
                      <a:alpha val="43137"/>
                    </a:srgbClr>
                  </a:outerShdw>
                </a:effectLst>
                <a:latin typeface="Trebuchet MS" panose="020B0603020202020204" pitchFamily="34" charset="0"/>
              </a:rPr>
              <a:t>Price Reduced $25k</a:t>
            </a:r>
          </a:p>
        </p:txBody>
      </p:sp>
      <p:sp>
        <p:nvSpPr>
          <p:cNvPr id="3" name="Subtitle 2"/>
          <p:cNvSpPr>
            <a:spLocks noGrp="1"/>
          </p:cNvSpPr>
          <p:nvPr>
            <p:ph type="subTitle" idx="1"/>
          </p:nvPr>
        </p:nvSpPr>
        <p:spPr>
          <a:xfrm>
            <a:off x="0" y="4641091"/>
            <a:ext cx="6858000" cy="2310412"/>
          </a:xfrm>
        </p:spPr>
        <p:txBody>
          <a:bodyPr anchor="ctr">
            <a:noAutofit/>
          </a:bodyPr>
          <a:lstStyle/>
          <a:p>
            <a:r>
              <a:rPr lang="en-US" sz="1400" dirty="0">
                <a:solidFill>
                  <a:schemeClr val="bg1">
                    <a:lumMod val="50000"/>
                  </a:schemeClr>
                </a:solidFill>
                <a:latin typeface="Trebuchet MS" panose="020B0603020202020204" pitchFamily="34" charset="0"/>
              </a:rPr>
              <a:t>Rare opportunity... Over 3,700 </a:t>
            </a:r>
            <a:r>
              <a:rPr lang="en-US" sz="1400" dirty="0" err="1">
                <a:solidFill>
                  <a:schemeClr val="bg1">
                    <a:lumMod val="50000"/>
                  </a:schemeClr>
                </a:solidFill>
                <a:latin typeface="Trebuchet MS" panose="020B0603020202020204" pitchFamily="34" charset="0"/>
              </a:rPr>
              <a:t>sqft</a:t>
            </a:r>
            <a:r>
              <a:rPr lang="en-US" sz="1400" dirty="0">
                <a:solidFill>
                  <a:schemeClr val="bg1">
                    <a:lumMod val="50000"/>
                  </a:schemeClr>
                </a:solidFill>
                <a:latin typeface="Trebuchet MS" panose="020B0603020202020204" pitchFamily="34" charset="0"/>
              </a:rPr>
              <a:t> in highly desirable Park Circle! Brick home has been renovated with open floor plan and full of upgrades. Hardwood floors and smooth ceilings throughout this 3 bedroom, 3.5 bath. Situated on almost half acre corner lot. Kitchen offers stainless appliances, back splash, wood countertops, full bar area with floating cabinets. Separate dining area. Formal living, family room with fireplace AND large play room or game room. All 3 bedrooms are located upstairs and each has private bath. Master bath offers dual vanity with custom tile shower. Additional room off garage has closet and could easily be used as 4th bedroom if desired. Oversize 2 car garage and brick shed in back yard for additional storage.</a:t>
            </a:r>
          </a:p>
        </p:txBody>
      </p:sp>
      <p:sp>
        <p:nvSpPr>
          <p:cNvPr id="13" name="Title 1"/>
          <p:cNvSpPr txBox="1">
            <a:spLocks/>
          </p:cNvSpPr>
          <p:nvPr/>
        </p:nvSpPr>
        <p:spPr>
          <a:xfrm>
            <a:off x="0" y="0"/>
            <a:ext cx="6858000" cy="1419951"/>
          </a:xfrm>
          <a:prstGeom prst="rect">
            <a:avLst/>
          </a:prstGeom>
        </p:spPr>
        <p:txBody>
          <a:bodyPr vert="horz" lIns="91440" tIns="45720" rIns="91440" bIns="45720" rtlCol="0" anchor="t">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r"/>
            <a:r>
              <a:rPr lang="en-US" sz="1800" dirty="0">
                <a:solidFill>
                  <a:schemeClr val="tx2"/>
                </a:solidFill>
                <a:effectLst>
                  <a:outerShdw blurRad="38100" dist="38100" dir="2700000" algn="tl">
                    <a:srgbClr val="000000">
                      <a:alpha val="43137"/>
                    </a:srgbClr>
                  </a:outerShdw>
                </a:effectLst>
                <a:latin typeface="Trebuchet MS" panose="020B0603020202020204" pitchFamily="34" charset="0"/>
              </a:rPr>
              <a:t>1224 N Park Place</a:t>
            </a:r>
          </a:p>
          <a:p>
            <a:pPr algn="r"/>
            <a:r>
              <a:rPr lang="en-US" sz="1400" dirty="0">
                <a:solidFill>
                  <a:schemeClr val="tx2"/>
                </a:solidFill>
                <a:effectLst>
                  <a:outerShdw blurRad="38100" dist="38100" dir="2700000" algn="tl">
                    <a:srgbClr val="000000">
                      <a:alpha val="43137"/>
                    </a:srgbClr>
                  </a:outerShdw>
                </a:effectLst>
                <a:latin typeface="Trebuchet MS" panose="020B0603020202020204" pitchFamily="34" charset="0"/>
              </a:rPr>
              <a:t>Park Circle</a:t>
            </a:r>
            <a:br>
              <a:rPr lang="en-US" sz="1400" dirty="0">
                <a:solidFill>
                  <a:schemeClr val="tx2"/>
                </a:solidFill>
                <a:effectLst>
                  <a:outerShdw blurRad="38100" dist="38100" dir="2700000" algn="tl">
                    <a:srgbClr val="000000">
                      <a:alpha val="43137"/>
                    </a:srgbClr>
                  </a:outerShdw>
                </a:effectLst>
                <a:latin typeface="Trebuchet MS" panose="020B0603020202020204" pitchFamily="34" charset="0"/>
              </a:rPr>
            </a:br>
            <a:r>
              <a:rPr lang="en-US" sz="1400" dirty="0">
                <a:solidFill>
                  <a:schemeClr val="tx2"/>
                </a:solidFill>
                <a:effectLst>
                  <a:outerShdw blurRad="38100" dist="38100" dir="2700000" algn="tl">
                    <a:srgbClr val="000000">
                      <a:alpha val="43137"/>
                    </a:srgbClr>
                  </a:outerShdw>
                </a:effectLst>
                <a:latin typeface="Trebuchet MS" panose="020B0603020202020204" pitchFamily="34" charset="0"/>
              </a:rPr>
              <a:t>North Charleston</a:t>
            </a:r>
          </a:p>
          <a:p>
            <a:pPr algn="r"/>
            <a:r>
              <a:rPr lang="en-US" sz="1400" dirty="0">
                <a:solidFill>
                  <a:schemeClr val="tx2"/>
                </a:solidFill>
                <a:effectLst>
                  <a:outerShdw blurRad="38100" dist="38100" dir="2700000" algn="tl">
                    <a:srgbClr val="000000">
                      <a:alpha val="43137"/>
                    </a:srgbClr>
                  </a:outerShdw>
                </a:effectLst>
                <a:latin typeface="Trebuchet MS" panose="020B0603020202020204" pitchFamily="34" charset="0"/>
              </a:rPr>
              <a:t>MLS# 16017401</a:t>
            </a:r>
          </a:p>
          <a:p>
            <a:pPr algn="r"/>
            <a:r>
              <a:rPr lang="en-US" sz="1400" i="1" dirty="0">
                <a:solidFill>
                  <a:schemeClr val="tx2"/>
                </a:solidFill>
                <a:effectLst>
                  <a:outerShdw blurRad="38100" dist="38100" dir="2700000" algn="tl">
                    <a:srgbClr val="000000">
                      <a:alpha val="43137"/>
                    </a:srgbClr>
                  </a:outerShdw>
                </a:effectLst>
                <a:latin typeface="Trebuchet MS" panose="020B0603020202020204" pitchFamily="34" charset="0"/>
              </a:rPr>
              <a:t>Now Asking $469,900</a:t>
            </a:r>
          </a:p>
        </p:txBody>
      </p:sp>
      <p:pic>
        <p:nvPicPr>
          <p:cNvPr id="1026" name="Picture 2"/>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142366" y="8282428"/>
            <a:ext cx="528301" cy="79220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Rectangle 13"/>
          <p:cNvSpPr/>
          <p:nvPr/>
        </p:nvSpPr>
        <p:spPr>
          <a:xfrm>
            <a:off x="0" y="8257451"/>
            <a:ext cx="6858000" cy="923330"/>
          </a:xfrm>
          <a:prstGeom prst="rect">
            <a:avLst/>
          </a:prstGeom>
        </p:spPr>
        <p:txBody>
          <a:bodyPr wrap="square">
            <a:spAutoFit/>
          </a:bodyPr>
          <a:lstStyle/>
          <a:p>
            <a:pPr algn="ctr"/>
            <a:r>
              <a:rPr lang="en-US" b="1" dirty="0">
                <a:solidFill>
                  <a:schemeClr val="tx2">
                    <a:lumMod val="50000"/>
                  </a:schemeClr>
                </a:solidFill>
                <a:latin typeface="Trebuchet MS" panose="020B0603020202020204" pitchFamily="34" charset="0"/>
              </a:rPr>
              <a:t>Jennifer Frampton Pait</a:t>
            </a:r>
          </a:p>
          <a:p>
            <a:pPr algn="ctr"/>
            <a:r>
              <a:rPr lang="en-US" dirty="0">
                <a:solidFill>
                  <a:schemeClr val="tx2">
                    <a:lumMod val="50000"/>
                  </a:schemeClr>
                </a:solidFill>
                <a:latin typeface="Trebuchet MS" panose="020B0603020202020204" pitchFamily="34" charset="0"/>
              </a:rPr>
              <a:t>843-568-9509</a:t>
            </a:r>
          </a:p>
          <a:p>
            <a:pPr algn="ctr"/>
            <a:r>
              <a:rPr lang="en-US" sz="1600" dirty="0">
                <a:solidFill>
                  <a:schemeClr val="tx2">
                    <a:lumMod val="50000"/>
                  </a:schemeClr>
                </a:solidFill>
                <a:latin typeface="Trebuchet MS" panose="020B0603020202020204" pitchFamily="34" charset="0"/>
              </a:rPr>
              <a:t>jenniferfp@carolinaone.com</a:t>
            </a:r>
          </a:p>
        </p:txBody>
      </p:sp>
      <p:pic>
        <p:nvPicPr>
          <p:cNvPr id="15" name="Picture 1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562600" y="8229600"/>
            <a:ext cx="1235609" cy="850190"/>
          </a:xfrm>
          <a:prstGeom prst="rect">
            <a:avLst/>
          </a:prstGeom>
        </p:spPr>
      </p:pic>
      <p:pic>
        <p:nvPicPr>
          <p:cNvPr id="16" name="Picture 15"/>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808317" y="6951504"/>
            <a:ext cx="1600200" cy="1061628"/>
          </a:xfrm>
          <a:prstGeom prst="rect">
            <a:avLst/>
          </a:prstGeom>
        </p:spPr>
      </p:pic>
      <p:pic>
        <p:nvPicPr>
          <p:cNvPr id="17" name="Picture 16"/>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3474268" y="6951504"/>
            <a:ext cx="1600200" cy="1061628"/>
          </a:xfrm>
          <a:prstGeom prst="rect">
            <a:avLst/>
          </a:prstGeom>
        </p:spPr>
      </p:pic>
      <p:pic>
        <p:nvPicPr>
          <p:cNvPr id="18" name="Picture 17"/>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5140220" y="6951504"/>
            <a:ext cx="1600200" cy="1061628"/>
          </a:xfrm>
          <a:prstGeom prst="rect">
            <a:avLst/>
          </a:prstGeom>
        </p:spPr>
      </p:pic>
      <p:pic>
        <p:nvPicPr>
          <p:cNvPr id="19" name="Picture 18"/>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5140220" y="3514511"/>
            <a:ext cx="1600200" cy="1061628"/>
          </a:xfrm>
          <a:prstGeom prst="rect">
            <a:avLst/>
          </a:prstGeom>
        </p:spPr>
      </p:pic>
      <p:pic>
        <p:nvPicPr>
          <p:cNvPr id="20" name="Picture 19"/>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142366" y="3554486"/>
            <a:ext cx="1600200" cy="1061628"/>
          </a:xfrm>
          <a:prstGeom prst="rect">
            <a:avLst/>
          </a:prstGeom>
        </p:spPr>
      </p:pic>
      <p:pic>
        <p:nvPicPr>
          <p:cNvPr id="21" name="Picture 20"/>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2622864" y="3554486"/>
            <a:ext cx="1600200" cy="1061628"/>
          </a:xfrm>
          <a:prstGeom prst="rect">
            <a:avLst/>
          </a:prstGeom>
        </p:spPr>
      </p:pic>
      <p:pic>
        <p:nvPicPr>
          <p:cNvPr id="22" name="Picture 21"/>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142366" y="6951504"/>
            <a:ext cx="1600200" cy="1061628"/>
          </a:xfrm>
          <a:prstGeom prst="rect">
            <a:avLst/>
          </a:prstGeom>
        </p:spPr>
      </p:pic>
    </p:spTree>
    <p:extLst>
      <p:ext uri="{BB962C8B-B14F-4D97-AF65-F5344CB8AC3E}">
        <p14:creationId xmlns:p14="http://schemas.microsoft.com/office/powerpoint/2010/main" val="16191441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111</TotalTime>
  <Words>150</Words>
  <Application>Microsoft Office PowerPoint</Application>
  <PresentationFormat>On-screen Show (4:3)</PresentationFormat>
  <Paragraphs>9</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Trebuchet MS</vt:lpstr>
      <vt:lpstr>Office Theme</vt:lpstr>
      <vt:lpstr>Motivated Seller Price Reduced $25k</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West Ashley Gem</dc:title>
  <dc:creator>CVH360</dc:creator>
  <cp:lastModifiedBy>A. Thomas Price</cp:lastModifiedBy>
  <cp:revision>15</cp:revision>
  <dcterms:created xsi:type="dcterms:W3CDTF">2006-08-16T00:00:00Z</dcterms:created>
  <dcterms:modified xsi:type="dcterms:W3CDTF">2016-08-31T12:35:21Z</dcterms:modified>
</cp:coreProperties>
</file>