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20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27964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5470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08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1227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C6AF-6256-4E43-89CE-6E7BC340A4F7}"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1764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AC6AF-6256-4E43-89CE-6E7BC340A4F7}"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2930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AC6AF-6256-4E43-89CE-6E7BC340A4F7}"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04750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AC6AF-6256-4E43-89CE-6E7BC340A4F7}"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626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C6AF-6256-4E43-89CE-6E7BC340A4F7}"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28063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71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40816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8BAC6AF-6256-4E43-89CE-6E7BC340A4F7}" type="datetimeFigureOut">
              <a:rPr lang="en-US" smtClean="0"/>
              <a:t>12/14/2017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D2530C-C56C-4F7B-A780-7164C4727BA4}" type="slidenum">
              <a:rPr lang="en-US" smtClean="0"/>
              <a:t>‹#›</a:t>
            </a:fld>
            <a:endParaRPr lang="en-US"/>
          </a:p>
        </p:txBody>
      </p:sp>
    </p:spTree>
    <p:extLst>
      <p:ext uri="{BB962C8B-B14F-4D97-AF65-F5344CB8AC3E}">
        <p14:creationId xmlns:p14="http://schemas.microsoft.com/office/powerpoint/2010/main" val="149320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50" y="-3175"/>
            <a:ext cx="935038" cy="10063163"/>
          </a:xfrm>
          <a:prstGeom prst="rect">
            <a:avLst/>
          </a:prstGeom>
          <a:solidFill>
            <a:schemeClr val="accent1">
              <a:lumMod val="60000"/>
              <a:lumOff val="40000"/>
            </a:schemeClr>
          </a:solidFill>
          <a:ln>
            <a:noFill/>
          </a:ln>
          <a:effectLst/>
          <a:extLst/>
        </p:spPr>
        <p:txBody>
          <a:bodyPr vert="horz" wrap="square" lIns="36576" tIns="36576" rIns="36576" bIns="36576" numCol="1" anchor="t" anchorCtr="0" compatLnSpc="1">
            <a:prstTxWarp prst="textNoShape">
              <a:avLst/>
            </a:prstTxWarp>
          </a:bodyPr>
          <a:lstStyle/>
          <a:p>
            <a:endParaRPr lang="en-US"/>
          </a:p>
        </p:txBody>
      </p:sp>
      <p:grpSp>
        <p:nvGrpSpPr>
          <p:cNvPr id="5" name="Group 3"/>
          <p:cNvGrpSpPr>
            <a:grpSpLocks/>
          </p:cNvGrpSpPr>
          <p:nvPr/>
        </p:nvGrpSpPr>
        <p:grpSpPr bwMode="auto">
          <a:xfrm>
            <a:off x="76994" y="133350"/>
            <a:ext cx="793750" cy="9790113"/>
            <a:chOff x="106705265" y="105236682"/>
            <a:chExt cx="794211" cy="9789493"/>
          </a:xfrm>
          <a:solidFill>
            <a:schemeClr val="accent1">
              <a:lumMod val="60000"/>
              <a:lumOff val="40000"/>
            </a:schemeClr>
          </a:solidFill>
        </p:grpSpPr>
        <p:sp>
          <p:nvSpPr>
            <p:cNvPr id="6" name="Rectangle 4"/>
            <p:cNvSpPr>
              <a:spLocks noChangeArrowheads="1"/>
            </p:cNvSpPr>
            <p:nvPr/>
          </p:nvSpPr>
          <p:spPr bwMode="auto">
            <a:xfrm>
              <a:off x="106901510" y="105382805"/>
              <a:ext cx="384341" cy="9518073"/>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5"/>
            <p:cNvGrpSpPr>
              <a:grpSpLocks/>
            </p:cNvGrpSpPr>
            <p:nvPr/>
          </p:nvGrpSpPr>
          <p:grpSpPr bwMode="auto">
            <a:xfrm>
              <a:off x="106705265" y="105236682"/>
              <a:ext cx="794211" cy="1671073"/>
              <a:chOff x="106705265" y="105236682"/>
              <a:chExt cx="794211" cy="1671073"/>
            </a:xfrm>
            <a:grpFill/>
          </p:grpSpPr>
          <p:pic>
            <p:nvPicPr>
              <p:cNvPr id="1030" name="Picture 6"/>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 name="Group 8"/>
            <p:cNvGrpSpPr>
              <a:grpSpLocks/>
            </p:cNvGrpSpPr>
            <p:nvPr/>
          </p:nvGrpSpPr>
          <p:grpSpPr bwMode="auto">
            <a:xfrm>
              <a:off x="106705265" y="106860366"/>
              <a:ext cx="794211" cy="1671073"/>
              <a:chOff x="106705265" y="106873077"/>
              <a:chExt cx="794211" cy="1671073"/>
            </a:xfrm>
            <a:grpFill/>
          </p:grpSpPr>
          <p:pic>
            <p:nvPicPr>
              <p:cNvPr id="1033" name="Picture 9"/>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9" name="Group 11"/>
            <p:cNvGrpSpPr>
              <a:grpSpLocks/>
            </p:cNvGrpSpPr>
            <p:nvPr/>
          </p:nvGrpSpPr>
          <p:grpSpPr bwMode="auto">
            <a:xfrm>
              <a:off x="106705265" y="108484050"/>
              <a:ext cx="794211" cy="1671073"/>
              <a:chOff x="106705265" y="105236682"/>
              <a:chExt cx="794211" cy="1671073"/>
            </a:xfrm>
            <a:grpFill/>
          </p:grpSpPr>
          <p:pic>
            <p:nvPicPr>
              <p:cNvPr id="1036" name="Picture 12"/>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0" name="Group 14"/>
            <p:cNvGrpSpPr>
              <a:grpSpLocks/>
            </p:cNvGrpSpPr>
            <p:nvPr/>
          </p:nvGrpSpPr>
          <p:grpSpPr bwMode="auto">
            <a:xfrm>
              <a:off x="106705265" y="110107734"/>
              <a:ext cx="794211" cy="1671073"/>
              <a:chOff x="106705265" y="106873077"/>
              <a:chExt cx="794211" cy="1671073"/>
            </a:xfrm>
            <a:grpFill/>
          </p:grpSpPr>
          <p:pic>
            <p:nvPicPr>
              <p:cNvPr id="1039" name="Picture 15"/>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1" name="Group 17"/>
            <p:cNvGrpSpPr>
              <a:grpSpLocks/>
            </p:cNvGrpSpPr>
            <p:nvPr/>
          </p:nvGrpSpPr>
          <p:grpSpPr bwMode="auto">
            <a:xfrm>
              <a:off x="106705265" y="111731418"/>
              <a:ext cx="794211" cy="1671073"/>
              <a:chOff x="106705265" y="105236682"/>
              <a:chExt cx="794211" cy="1671073"/>
            </a:xfrm>
            <a:grpFill/>
          </p:grpSpPr>
          <p:pic>
            <p:nvPicPr>
              <p:cNvPr id="1042" name="Picture 18"/>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2" name="Group 20"/>
            <p:cNvGrpSpPr>
              <a:grpSpLocks/>
            </p:cNvGrpSpPr>
            <p:nvPr/>
          </p:nvGrpSpPr>
          <p:grpSpPr bwMode="auto">
            <a:xfrm>
              <a:off x="106705265" y="113355102"/>
              <a:ext cx="794211" cy="1671073"/>
              <a:chOff x="106705265" y="106873077"/>
              <a:chExt cx="794211" cy="1671073"/>
            </a:xfrm>
            <a:grpFill/>
          </p:grpSpPr>
          <p:pic>
            <p:nvPicPr>
              <p:cNvPr id="1045" name="Picture 21"/>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6" name="Picture 22"/>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sp>
        <p:nvSpPr>
          <p:cNvPr id="13" name="Text Box 23"/>
          <p:cNvSpPr txBox="1">
            <a:spLocks noChangeArrowheads="1" noChangeShapeType="1"/>
          </p:cNvSpPr>
          <p:nvPr/>
        </p:nvSpPr>
        <p:spPr bwMode="auto">
          <a:xfrm>
            <a:off x="1175069" y="42863"/>
            <a:ext cx="6140130" cy="690727"/>
          </a:xfrm>
          <a:prstGeom prst="rect">
            <a:avLst/>
          </a:prstGeom>
          <a:noFill/>
          <a:ln w="9525" algn="in">
            <a:solidFill>
              <a:schemeClr val="bg1">
                <a:lumMod val="95000"/>
              </a:schemeClr>
            </a:solidFill>
            <a:miter lim="800000"/>
            <a:headEnd/>
            <a:tailEnd/>
          </a:ln>
          <a:effec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000000"/>
                </a:solidFill>
                <a:latin typeface="Copperplate Gothic Light" panose="020E0507020206020404" pitchFamily="34" charset="0"/>
              </a:rPr>
              <a:t>1226 Spotted Owl Drive</a:t>
            </a:r>
          </a:p>
          <a:p>
            <a:pPr lvl="0" algn="ctr" defTabSz="914400" eaLnBrk="0" fontAlgn="base" hangingPunct="0">
              <a:spcBef>
                <a:spcPct val="0"/>
              </a:spcBef>
              <a:spcAft>
                <a:spcPct val="0"/>
              </a:spcAft>
            </a:pPr>
            <a:r>
              <a:rPr lang="en-US" altLang="en-US" sz="2000" dirty="0">
                <a:solidFill>
                  <a:srgbClr val="000000"/>
                </a:solidFill>
                <a:latin typeface="Garamond" panose="02020404030301010803" pitchFamily="18" charset="0"/>
              </a:rPr>
              <a:t>Mount Pleasant ~ MLS# 17032046 ~ $342,000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4"/>
          <p:cNvSpPr txBox="1">
            <a:spLocks noChangeArrowheads="1"/>
          </p:cNvSpPr>
          <p:nvPr/>
        </p:nvSpPr>
        <p:spPr bwMode="auto">
          <a:xfrm>
            <a:off x="1175067" y="745463"/>
            <a:ext cx="6140131" cy="474565"/>
          </a:xfrm>
          <a:prstGeom prst="rect">
            <a:avLst/>
          </a:prstGeom>
          <a:noFill/>
          <a:ln w="3175" algn="ctr">
            <a:noFill/>
            <a:miter lim="800000"/>
            <a:headEnd/>
            <a:tailEnd/>
          </a:ln>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ts val="600"/>
              </a:spcAft>
            </a:pPr>
            <a:r>
              <a:rPr lang="en-US" altLang="en-US" sz="2000" i="1" dirty="0">
                <a:solidFill>
                  <a:srgbClr val="3F3F3F"/>
                </a:solidFill>
                <a:latin typeface="Garamond" panose="02020404030301010803" pitchFamily="18" charset="0"/>
              </a:rPr>
              <a:t>Great Value in Laurel Grove</a:t>
            </a:r>
            <a:endParaRPr kumimoji="0" lang="en-US" altLang="en-US" sz="1100" i="1" u="none" strike="noStrike" cap="none" normalizeH="0" baseline="0" dirty="0">
              <a:ln>
                <a:noFill/>
              </a:ln>
              <a:solidFill>
                <a:schemeClr val="tx1"/>
              </a:solidFill>
              <a:effectLst/>
              <a:latin typeface="Arial" panose="020B0604020202020204" pitchFamily="34" charset="0"/>
            </a:endParaRPr>
          </a:p>
        </p:txBody>
      </p:sp>
      <p:sp>
        <p:nvSpPr>
          <p:cNvPr id="15" name="Text Box 25"/>
          <p:cNvSpPr txBox="1">
            <a:spLocks noChangeArrowheads="1" noChangeShapeType="1"/>
          </p:cNvSpPr>
          <p:nvPr/>
        </p:nvSpPr>
        <p:spPr bwMode="auto">
          <a:xfrm>
            <a:off x="4715828" y="10056018"/>
            <a:ext cx="42052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pperplate Gothic Bold" panose="020E0705020206020404" pitchFamily="34" charset="0"/>
              </a:rPr>
              <a:t>Coldwell Banker RESIDENTIAL BROKERAGE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26"/>
          <p:cNvSpPr txBox="1">
            <a:spLocks noChangeArrowheads="1" noChangeShapeType="1"/>
          </p:cNvSpPr>
          <p:nvPr/>
        </p:nvSpPr>
        <p:spPr bwMode="auto">
          <a:xfrm>
            <a:off x="2553516" y="8872538"/>
            <a:ext cx="26590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rPr>
              <a:t>Leah M. Rust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Garamond" panose="020204040303010108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843-709-9211 Mobile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843-856-8800 Office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leahmrust@gmail.com</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17" name="Text Box 27"/>
          <p:cNvSpPr txBox="1">
            <a:spLocks noChangeArrowheads="1"/>
          </p:cNvSpPr>
          <p:nvPr/>
        </p:nvSpPr>
        <p:spPr bwMode="auto">
          <a:xfrm>
            <a:off x="5402700" y="2642577"/>
            <a:ext cx="2026800" cy="2644502"/>
          </a:xfrm>
          <a:prstGeom prst="rect">
            <a:avLst/>
          </a:prstGeom>
          <a:solidFill>
            <a:srgbClr val="FFFFFF"/>
          </a:solidFill>
          <a:ln w="3175"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3 Bed / 2½  Bath</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1,426 </a:t>
            </a:r>
            <a:r>
              <a:rPr kumimoji="0" lang="en-US" altLang="en-US" i="0" u="none" strike="noStrike" cap="none" normalizeH="0" baseline="0" dirty="0" err="1">
                <a:ln>
                  <a:noFill/>
                </a:ln>
                <a:solidFill>
                  <a:srgbClr val="000000"/>
                </a:solidFill>
                <a:effectLst/>
                <a:latin typeface="Garamond" panose="02020404030301010803" pitchFamily="18" charset="0"/>
              </a:rPr>
              <a:t>Sq</a:t>
            </a:r>
            <a:r>
              <a:rPr kumimoji="0" lang="en-US" altLang="en-US" i="0" u="none" strike="noStrike" cap="none" normalizeH="0" baseline="0" dirty="0">
                <a:ln>
                  <a:noFill/>
                </a:ln>
                <a:solidFill>
                  <a:srgbClr val="000000"/>
                </a:solidFill>
                <a:effectLst/>
                <a:latin typeface="Garamond" panose="02020404030301010803" pitchFamily="18" charset="0"/>
              </a:rPr>
              <a:t> Ft</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Great Location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Open Floorplan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Hardwood Floors</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Detached Garage</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Great Backyard</a:t>
            </a:r>
          </a:p>
        </p:txBody>
      </p:sp>
      <p:pic>
        <p:nvPicPr>
          <p:cNvPr id="1054" name="Picture 30" descr="Leah Rust  croppe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9" y="8952484"/>
            <a:ext cx="775224" cy="1018033"/>
          </a:xfrm>
          <a:prstGeom prst="rect">
            <a:avLst/>
          </a:prstGeom>
          <a:noFill/>
          <a:ln w="9525" algn="in">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p:cNvPicPr>
            <a:picLocks noChangeAspect="1" noChangeArrowheads="1"/>
          </p:cNvPicPr>
          <p:nvPr/>
        </p:nvPicPr>
        <p:blipFill rotWithShape="1">
          <a:blip r:embed="rId4">
            <a:extLst>
              <a:ext uri="{28A0092B-C50C-407E-A947-70E740481C1C}">
                <a14:useLocalDpi xmlns:a14="http://schemas.microsoft.com/office/drawing/2010/main" val="0"/>
              </a:ext>
            </a:extLst>
          </a:blip>
          <a:srcRect t="11692" b="18598"/>
          <a:stretch/>
        </p:blipFill>
        <p:spPr bwMode="auto">
          <a:xfrm>
            <a:off x="1261590" y="1193799"/>
            <a:ext cx="3812638" cy="265780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63474" y="4072401"/>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descr="New CB logo 20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86399" y="8952484"/>
            <a:ext cx="1828800" cy="101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63475" y="5527638"/>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9" name="Picture 3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28308" y="5527638"/>
            <a:ext cx="1645920" cy="123444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0" name="Picture 3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593140" y="1193800"/>
            <a:ext cx="1645920" cy="123444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5593140" y="5527638"/>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3" name="Picture 3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428308" y="4072401"/>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19"/>
          <p:cNvSpPr/>
          <p:nvPr/>
        </p:nvSpPr>
        <p:spPr>
          <a:xfrm>
            <a:off x="941388" y="6766626"/>
            <a:ext cx="6716712" cy="2092881"/>
          </a:xfrm>
          <a:prstGeom prst="rect">
            <a:avLst/>
          </a:prstGeom>
        </p:spPr>
        <p:txBody>
          <a:bodyPr wrap="square">
            <a:spAutoFit/>
          </a:bodyPr>
          <a:lstStyle/>
          <a:p>
            <a:pPr algn="ctr"/>
            <a:r>
              <a:rPr lang="en-US" sz="1300" dirty="0">
                <a:latin typeface="Garamond" panose="02020404030301010803" pitchFamily="18" charset="0"/>
              </a:rPr>
              <a:t>Charming well kept single family home in a PRIME LOCATION!!! As you enter the home you will find an open and spacious living room that leads to the dining room with real hardwood floors. Relax in your living room with a gas fireplace and a mantel perfect for your large TV. The kitchen is spacious with ceramic tile, a breakfast bar, pantry and modern stainless appliances. Walk out back to an oversized wood deck perfect for grilling and entertaining. All three bedrooms are upstairs and are a nice size with ample closet space. The master is spacious and receives plenty of natural light. The master bath has dual vanities and a garden tub.</a:t>
            </a:r>
          </a:p>
          <a:p>
            <a:pPr algn="ctr"/>
            <a:endParaRPr lang="en-US" sz="1300" dirty="0">
              <a:latin typeface="Garamond" panose="02020404030301010803" pitchFamily="18" charset="0"/>
            </a:endParaRPr>
          </a:p>
          <a:p>
            <a:pPr algn="ctr"/>
            <a:r>
              <a:rPr lang="en-US" sz="1300" dirty="0">
                <a:latin typeface="Garamond" panose="02020404030301010803" pitchFamily="18" charset="0"/>
              </a:rPr>
              <a:t>LOCATION, LOCATION, LOCATION...WALK TO RESTAURANTS AND SHOPPING. MAKE YOUR APPOINTMENT TODAY AS THIS HOME WILL NOT LAST!!</a:t>
            </a:r>
          </a:p>
        </p:txBody>
      </p:sp>
    </p:spTree>
    <p:extLst>
      <p:ext uri="{BB962C8B-B14F-4D97-AF65-F5344CB8AC3E}">
        <p14:creationId xmlns:p14="http://schemas.microsoft.com/office/powerpoint/2010/main" val="1974498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196</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Copperplate Gothic Bold</vt:lpstr>
      <vt:lpstr>Copperplate Gothic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2017-07-11T12:37:33Z</dcterms:created>
  <dcterms:modified xsi:type="dcterms:W3CDTF">2017-12-14T15:39:02Z</dcterms:modified>
</cp:coreProperties>
</file>