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6A"/>
    <a:srgbClr val="FF7575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s://virtualrealtyllc.gofullframe.com/bt/1226_Chuka_Court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solidFill>
                  <a:srgbClr val="1E326A"/>
                </a:solidFill>
                <a:latin typeface="Dakota"/>
              </a:rPr>
              <a:t>Price Reduced &amp; Buyer Incentive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95" y="4715082"/>
            <a:ext cx="7656868" cy="422056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1E326A"/>
                </a:solidFill>
                <a:latin typeface="Franklin Gothic Book" panose="020B0503020102020204" pitchFamily="34" charset="0"/>
              </a:rPr>
              <a:t>The owners of this move in ready 3 bedroom home in Quail Run are offering the buyer $4,000 whether to apply toward closing costs, buy down the interest rate on their loan, or take as an additional price reduction if a cash buyer!   Newly reduced price makes this a STEAL! </a:t>
            </a:r>
          </a:p>
          <a:p>
            <a:endParaRPr lang="en-US" sz="1800">
              <a:solidFill>
                <a:srgbClr val="1E326A"/>
              </a:solidFill>
              <a:latin typeface="Franklin Gothic Book" panose="020B0503020102020204" pitchFamily="34" charset="0"/>
            </a:endParaRPr>
          </a:p>
          <a:p>
            <a:r>
              <a:rPr lang="en-US" sz="1800">
                <a:solidFill>
                  <a:srgbClr val="1E326A"/>
                </a:solidFill>
                <a:latin typeface="Franklin Gothic Book" panose="020B0503020102020204" pitchFamily="34" charset="0"/>
              </a:rPr>
              <a:t>This </a:t>
            </a:r>
            <a:r>
              <a:rPr lang="en-US" sz="1800" dirty="0">
                <a:solidFill>
                  <a:srgbClr val="1E326A"/>
                </a:solidFill>
                <a:latin typeface="Franklin Gothic Book" panose="020B0503020102020204" pitchFamily="34" charset="0"/>
              </a:rPr>
              <a:t>3 bedroom 2 bath charmer is freshly painted throughout, with new carpet and NO MORE popcorn ceilings. Sitting on a large corner lot in a neighborhood with NO HOA! Park your boat or RV on your lot. 10 minutes to Folly Beach and 15 minutes to Downtown Charleston!</a:t>
            </a:r>
          </a:p>
          <a:p>
            <a:endParaRPr lang="en-US" sz="1800" dirty="0">
              <a:solidFill>
                <a:srgbClr val="1E326A"/>
              </a:solidFill>
              <a:latin typeface="Franklin Gothic Book" panose="020B0503020102020204" pitchFamily="34" charset="0"/>
            </a:endParaRPr>
          </a:p>
          <a:p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  <a:hlinkClick r:id="rId2"/>
              </a:rPr>
              <a:t>Virtual Tour</a:t>
            </a:r>
            <a:endParaRPr lang="en-US" sz="1800" b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Book" panose="020B0503020102020204" pitchFamily="34" charset="0"/>
              </a:rPr>
              <a:t>1226 Chuka Court</a:t>
            </a:r>
            <a:endParaRPr lang="en-US" sz="2400" b="1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Quail Run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Charleston, SC 29412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MLS# 22019148 | $435,000</a:t>
            </a:r>
            <a:endParaRPr lang="fr-FR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2773" y="827686"/>
            <a:ext cx="3684053" cy="24437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6931" y="2234765"/>
            <a:ext cx="1562795" cy="10402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005" y="3643557"/>
            <a:ext cx="1570648" cy="104546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7785" y="820746"/>
            <a:ext cx="1566971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7173" y="2232150"/>
            <a:ext cx="1568196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1702" y="3646168"/>
            <a:ext cx="1559137" cy="10402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843" y="820746"/>
            <a:ext cx="1566971" cy="104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1605</TotalTime>
  <Words>155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Price Reduced &amp; Buyer Incentive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79</cp:revision>
  <dcterms:created xsi:type="dcterms:W3CDTF">2016-07-16T19:46:25Z</dcterms:created>
  <dcterms:modified xsi:type="dcterms:W3CDTF">2022-08-01T12:58:23Z</dcterms:modified>
</cp:coreProperties>
</file>