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26A"/>
    <a:srgbClr val="FF7575"/>
    <a:srgbClr val="F582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2438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456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29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3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93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500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1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7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8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92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06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2EAF3-99EF-42A4-8450-453F282A5E58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72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2EAF3-99EF-42A4-8450-453F282A5E58}" type="datetimeFigureOut">
              <a:rPr lang="en-US" smtClean="0"/>
              <a:t>7/19/2022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3059-4BF8-41ED-A843-93DA5E7BB0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3" Type="http://schemas.openxmlformats.org/officeDocument/2006/relationships/hyperlink" Target="https://drive.google.com/file/d/1-diPs-qo_etRRqWWESlBJs92mLCaKlCA/view?usp=sharing" TargetMode="External"/><Relationship Id="rId7" Type="http://schemas.openxmlformats.org/officeDocument/2006/relationships/image" Target="../media/image4.jpg"/><Relationship Id="rId12" Type="http://schemas.openxmlformats.org/officeDocument/2006/relationships/image" Target="../media/image9.jpg"/><Relationship Id="rId2" Type="http://schemas.openxmlformats.org/officeDocument/2006/relationships/hyperlink" Target="https://my.matterport.com/show/?m=zUbLxyWB9Gu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8.jpg"/><Relationship Id="rId5" Type="http://schemas.openxmlformats.org/officeDocument/2006/relationships/image" Target="../media/image2.png"/><Relationship Id="rId10" Type="http://schemas.openxmlformats.org/officeDocument/2006/relationships/image" Target="../media/image7.jpg"/><Relationship Id="rId4" Type="http://schemas.openxmlformats.org/officeDocument/2006/relationships/image" Target="../media/image1.png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1582"/>
            <a:ext cx="8229600" cy="841857"/>
          </a:xfrm>
        </p:spPr>
        <p:txBody>
          <a:bodyPr anchor="ctr">
            <a:noAutofit/>
          </a:bodyPr>
          <a:lstStyle/>
          <a:p>
            <a:r>
              <a:rPr lang="en-US" sz="2600" b="1" dirty="0">
                <a:solidFill>
                  <a:srgbClr val="1E326A"/>
                </a:solidFill>
                <a:latin typeface="Dakota"/>
              </a:rPr>
              <a:t>New Listing on James Island and Open House</a:t>
            </a:r>
            <a:br>
              <a:rPr lang="en-US" sz="2800" b="1" dirty="0">
                <a:solidFill>
                  <a:srgbClr val="1E326A"/>
                </a:solidFill>
                <a:latin typeface="Dakota"/>
              </a:rPr>
            </a:br>
            <a:r>
              <a:rPr lang="en-US" sz="2000" b="1" dirty="0">
                <a:solidFill>
                  <a:srgbClr val="1E326A"/>
                </a:solidFill>
                <a:latin typeface="Dakota"/>
              </a:rPr>
              <a:t>Open House Saturday 12-3</a:t>
            </a:r>
            <a:endParaRPr lang="en-US" sz="1600" dirty="0">
              <a:solidFill>
                <a:srgbClr val="1E326A"/>
              </a:solidFill>
              <a:latin typeface="Dakot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2295" y="4715082"/>
            <a:ext cx="7656868" cy="4220566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rgbClr val="1E326A"/>
                </a:solidFill>
                <a:latin typeface="Franklin Gothic Book" panose="020B0503020102020204" pitchFamily="34" charset="0"/>
              </a:rPr>
              <a:t>This is a GEM of a home in the HEART of James Island!  Just 10 min. to Folly and 15 min. to Historic Downtown Charleston the location can’t be beat!  This 3 Bedroom 2 Bath home is ideal for someone who wants to live in a community with mature trees, a large yard, and NO HOA! </a:t>
            </a:r>
          </a:p>
          <a:p>
            <a:endParaRPr lang="en-US" sz="1800" dirty="0">
              <a:solidFill>
                <a:srgbClr val="1E326A"/>
              </a:solidFill>
              <a:latin typeface="Franklin Gothic Book" panose="020B0503020102020204" pitchFamily="34" charset="0"/>
            </a:endParaRPr>
          </a:p>
          <a:p>
            <a:r>
              <a:rPr lang="en-US" sz="1800" dirty="0">
                <a:solidFill>
                  <a:srgbClr val="1E326A"/>
                </a:solidFill>
                <a:latin typeface="Franklin Gothic Book" panose="020B0503020102020204" pitchFamily="34" charset="0"/>
              </a:rPr>
              <a:t>Recent upgrades include fresh paint throughout the entire interior, the removal of all popcorn ceilings, new carpet in the bedrooms and a kitchen refresh- cabinets were painted bright white.  Move in ready and oozing with cozy comfort, this home is a great find at a great price!</a:t>
            </a:r>
          </a:p>
          <a:p>
            <a:endParaRPr lang="en-US" sz="1800" dirty="0">
              <a:solidFill>
                <a:srgbClr val="1E326A"/>
              </a:solidFill>
              <a:latin typeface="Franklin Gothic Book" panose="020B0503020102020204" pitchFamily="34" charset="0"/>
            </a:endParaRPr>
          </a:p>
          <a:p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  <a:hlinkClick r:id="rId2"/>
              </a:rPr>
              <a:t>3D Matterport Tour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</a:rPr>
              <a:t> | </a:t>
            </a:r>
            <a:r>
              <a:rPr lang="en-US" sz="1800" b="1" dirty="0">
                <a:solidFill>
                  <a:schemeClr val="bg2">
                    <a:lumMod val="25000"/>
                  </a:schemeClr>
                </a:solidFill>
                <a:latin typeface="Franklin Gothic Book" panose="020B0503020102020204" pitchFamily="34" charset="0"/>
                <a:hlinkClick r:id="rId3"/>
              </a:rPr>
              <a:t>Video Tour</a:t>
            </a:r>
            <a:endParaRPr lang="en-US" sz="1800" b="1" dirty="0">
              <a:solidFill>
                <a:schemeClr val="bg2">
                  <a:lumMod val="25000"/>
                </a:schemeClr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858429" y="3321225"/>
            <a:ext cx="45127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b="1" dirty="0">
                <a:solidFill>
                  <a:srgbClr val="FF7575"/>
                </a:solidFill>
                <a:latin typeface="Franklin Gothic Book" panose="020B0503020102020204" pitchFamily="34" charset="0"/>
              </a:rPr>
              <a:t>1226 Chuka Court</a:t>
            </a:r>
            <a:endParaRPr lang="en-US" sz="2400" b="1" dirty="0">
              <a:solidFill>
                <a:srgbClr val="FF7575"/>
              </a:solidFill>
              <a:latin typeface="Franklin Gothic Book" panose="020B0503020102020204" pitchFamily="34" charset="0"/>
            </a:endParaRP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Book" panose="020B0503020102020204" pitchFamily="34" charset="0"/>
              </a:rPr>
              <a:t>Quail Run</a:t>
            </a: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Book" panose="020B0503020102020204" pitchFamily="34" charset="0"/>
              </a:rPr>
              <a:t>Charleston, SC 29412</a:t>
            </a:r>
          </a:p>
          <a:p>
            <a:pPr algn="ctr"/>
            <a:r>
              <a:rPr lang="en-US" sz="2000" dirty="0">
                <a:solidFill>
                  <a:srgbClr val="FF7575"/>
                </a:solidFill>
                <a:latin typeface="Franklin Gothic Book" panose="020B0503020102020204" pitchFamily="34" charset="0"/>
              </a:rPr>
              <a:t>MLS# 22019148 | $440,000</a:t>
            </a:r>
            <a:endParaRPr lang="fr-FR" dirty="0">
              <a:solidFill>
                <a:srgbClr val="FF7575"/>
              </a:solidFill>
              <a:latin typeface="Franklin Gothic Book" panose="020B05030201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19B1B8F-DCEE-4128-BB88-7F5689692D63}"/>
              </a:ext>
            </a:extLst>
          </p:cNvPr>
          <p:cNvSpPr/>
          <p:nvPr/>
        </p:nvSpPr>
        <p:spPr>
          <a:xfrm>
            <a:off x="228600" y="8936245"/>
            <a:ext cx="77724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Franklin Gothic Book" panose="020B0503020102020204" pitchFamily="34" charset="0"/>
              </a:rPr>
              <a:t>Ellen O'Neil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Broker/Owner, ABR, e-PRO, CNE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Charleston Realtor of Distinction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(843) 300-8530</a:t>
            </a:r>
          </a:p>
          <a:p>
            <a:pPr algn="ctr"/>
            <a:r>
              <a:rPr lang="en-US" sz="1200" dirty="0">
                <a:latin typeface="Franklin Gothic Book" panose="020B0503020102020204" pitchFamily="34" charset="0"/>
              </a:rPr>
              <a:t>www.EllenONeilProperties.com</a:t>
            </a:r>
            <a:endParaRPr lang="en-US" dirty="0">
              <a:latin typeface="Franklin Gothic Book" panose="020B050302010202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44E437F7-E5BF-4467-80A2-AE504B3D36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295" y="9170203"/>
            <a:ext cx="2199590" cy="640080"/>
          </a:xfrm>
          <a:prstGeom prst="rect">
            <a:avLst/>
          </a:prstGeom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00855F7-5DD9-4E0A-A245-FD11596518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6460" y="9170203"/>
            <a:ext cx="1352702" cy="640080"/>
          </a:xfrm>
          <a:prstGeom prst="rect">
            <a:avLst/>
          </a:prstGeom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72773" y="822345"/>
            <a:ext cx="3684053" cy="24544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747DAF0-BD60-4503-B8E6-9C16CD335B90}"/>
              </a:ext>
            </a:extLst>
          </p:cNvPr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4231" y="2234765"/>
            <a:ext cx="1568196" cy="10402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0F5ABF3-94AC-44E7-A6D1-A96368B2C69F}"/>
              </a:ext>
            </a:extLst>
          </p:cNvPr>
          <p:cNvPicPr>
            <a:picLocks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0291" y="3643557"/>
            <a:ext cx="1576076" cy="104546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48C8AA8-9081-4F02-B314-369C5A88B4D4}"/>
              </a:ext>
            </a:extLst>
          </p:cNvPr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7173" y="820746"/>
            <a:ext cx="1568196" cy="10454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7C64B65-866C-4710-B050-D17BACA94A95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7173" y="2232150"/>
            <a:ext cx="1568196" cy="104546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A0C36E2-B6DF-4D7E-91C2-7AE193A5097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7172" y="3646168"/>
            <a:ext cx="1568197" cy="104023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F70C3F9-2C80-72F7-130C-554550DD6653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4231" y="820746"/>
            <a:ext cx="1568196" cy="1045464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003059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1604</TotalTime>
  <Words>173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Dakota</vt:lpstr>
      <vt:lpstr>Franklin Gothic Book</vt:lpstr>
      <vt:lpstr>Office Theme</vt:lpstr>
      <vt:lpstr>New Listing on James Island and Open House Open House Saturday 12-3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Don’t Peek…</dc:title>
  <dc:creator>A. Thomas Price</dc:creator>
  <cp:lastModifiedBy>A. Thomas Price</cp:lastModifiedBy>
  <cp:revision>77</cp:revision>
  <dcterms:created xsi:type="dcterms:W3CDTF">2016-07-16T19:46:25Z</dcterms:created>
  <dcterms:modified xsi:type="dcterms:W3CDTF">2022-07-19T13:24:38Z</dcterms:modified>
</cp:coreProperties>
</file>