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5"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AE6B"/>
    <a:srgbClr val="004427"/>
    <a:srgbClr val="CCCC00"/>
    <a:srgbClr val="FF1111"/>
    <a:srgbClr val="005131"/>
    <a:srgbClr val="004C2E"/>
    <a:srgbClr val="004528"/>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19" autoAdjust="0"/>
    <p:restoredTop sz="94660"/>
  </p:normalViewPr>
  <p:slideViewPr>
    <p:cSldViewPr>
      <p:cViewPr varScale="1">
        <p:scale>
          <a:sx n="83" d="100"/>
          <a:sy n="83" d="100"/>
        </p:scale>
        <p:origin x="2682"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69067-F2A3-B372-A9FB-F2D73AD74612}"/>
              </a:ext>
            </a:extLst>
          </p:cNvPr>
          <p:cNvSpPr>
            <a:spLocks noGrp="1"/>
          </p:cNvSpPr>
          <p:nvPr>
            <p:ph type="ctrTitle"/>
          </p:nvPr>
        </p:nvSpPr>
        <p:spPr>
          <a:xfrm>
            <a:off x="914400" y="1496484"/>
            <a:ext cx="5486400" cy="3183467"/>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D56CBF77-24ED-C6E2-9FDC-22BF78F8836A}"/>
              </a:ext>
            </a:extLst>
          </p:cNvPr>
          <p:cNvSpPr>
            <a:spLocks noGrp="1"/>
          </p:cNvSpPr>
          <p:nvPr>
            <p:ph type="subTitle" idx="1"/>
          </p:nvPr>
        </p:nvSpPr>
        <p:spPr>
          <a:xfrm>
            <a:off x="914400" y="4802717"/>
            <a:ext cx="5486400" cy="2207683"/>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2F5D2B8A-A7C1-A29D-325D-C7755E587AF2}"/>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5" name="Footer Placeholder 4">
            <a:extLst>
              <a:ext uri="{FF2B5EF4-FFF2-40B4-BE49-F238E27FC236}">
                <a16:creationId xmlns:a16="http://schemas.microsoft.com/office/drawing/2014/main" id="{DB0074EE-DB05-71AA-3540-4FA5CA94E9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F9E41-A40B-80E9-B648-3296AEECBFE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702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9BB3E-945F-A0AE-8DE3-9729C9DA61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D248F9-8606-3E0C-5B66-8AD7C18278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5F0353-3DAB-B4C3-1A34-C5013015B942}"/>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5" name="Footer Placeholder 4">
            <a:extLst>
              <a:ext uri="{FF2B5EF4-FFF2-40B4-BE49-F238E27FC236}">
                <a16:creationId xmlns:a16="http://schemas.microsoft.com/office/drawing/2014/main" id="{CC333B6D-5BEE-5EC8-3901-9E94A7BE0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A783A-B959-E230-6D26-1AC69824404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0621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5EAF36-C4AC-8D0B-FD79-19347C334FB4}"/>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706BAB-B99B-97C4-B29E-6394BC779509}"/>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D9DDAE-360B-640A-6FF3-7949A834D7C1}"/>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5" name="Footer Placeholder 4">
            <a:extLst>
              <a:ext uri="{FF2B5EF4-FFF2-40B4-BE49-F238E27FC236}">
                <a16:creationId xmlns:a16="http://schemas.microsoft.com/office/drawing/2014/main" id="{829B152F-462E-FEE2-8647-48B506F316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547D8F-DF10-F0B6-0323-B625CEBA808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4587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8891-D076-C0E8-0E3F-B2D3012B16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48A312-655E-6F7A-0A4D-22F02906DC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A93112-20D3-E8A1-B597-435EBF780C27}"/>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5" name="Footer Placeholder 4">
            <a:extLst>
              <a:ext uri="{FF2B5EF4-FFF2-40B4-BE49-F238E27FC236}">
                <a16:creationId xmlns:a16="http://schemas.microsoft.com/office/drawing/2014/main" id="{A12EA61B-BD3C-20C3-4EDF-2EB7B1EECF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FC0B20-6DC1-BE25-335D-2BB12B21A69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23747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6D167-C8F5-4F88-D85F-311147C7F53F}"/>
              </a:ext>
            </a:extLst>
          </p:cNvPr>
          <p:cNvSpPr>
            <a:spLocks noGrp="1"/>
          </p:cNvSpPr>
          <p:nvPr>
            <p:ph type="title"/>
          </p:nvPr>
        </p:nvSpPr>
        <p:spPr>
          <a:xfrm>
            <a:off x="499110" y="2279652"/>
            <a:ext cx="6309360" cy="3803649"/>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93CA2154-067A-066B-7175-1ABFCD75CCD6}"/>
              </a:ext>
            </a:extLst>
          </p:cNvPr>
          <p:cNvSpPr>
            <a:spLocks noGrp="1"/>
          </p:cNvSpPr>
          <p:nvPr>
            <p:ph type="body" idx="1"/>
          </p:nvPr>
        </p:nvSpPr>
        <p:spPr>
          <a:xfrm>
            <a:off x="499110" y="6119285"/>
            <a:ext cx="6309360" cy="2000249"/>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01D4D5-BF58-3360-65A6-6C48CD25D209}"/>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5" name="Footer Placeholder 4">
            <a:extLst>
              <a:ext uri="{FF2B5EF4-FFF2-40B4-BE49-F238E27FC236}">
                <a16:creationId xmlns:a16="http://schemas.microsoft.com/office/drawing/2014/main" id="{E5831FD3-0468-74B6-1DEE-E8C2E105F3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8F3F58-C61A-9B9E-5DF4-DFE4174B050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1560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5687D-A147-DB5D-7DDD-F5EDCF806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73880C-CB59-426B-0B11-F84D1FE4F8C3}"/>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7B5FCD-2028-F162-9C9E-DC682A7F6BB1}"/>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00BD03-8A23-7948-E2C1-8184D73E2C13}"/>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6" name="Footer Placeholder 5">
            <a:extLst>
              <a:ext uri="{FF2B5EF4-FFF2-40B4-BE49-F238E27FC236}">
                <a16:creationId xmlns:a16="http://schemas.microsoft.com/office/drawing/2014/main" id="{BBA758C0-F9FD-71B7-161B-B12E2BCA0B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BF55AC-982C-1C08-7661-92C9DB8E122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68184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2E27C-9BA1-B3B4-213F-17350477E457}"/>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9BA64D-99F8-CB59-E5B0-BBDE77BAF39D}"/>
              </a:ext>
            </a:extLst>
          </p:cNvPr>
          <p:cNvSpPr>
            <a:spLocks noGrp="1"/>
          </p:cNvSpPr>
          <p:nvPr>
            <p:ph type="body" idx="1"/>
          </p:nvPr>
        </p:nvSpPr>
        <p:spPr>
          <a:xfrm>
            <a:off x="503873" y="2241551"/>
            <a:ext cx="3094672"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a:extLst>
              <a:ext uri="{FF2B5EF4-FFF2-40B4-BE49-F238E27FC236}">
                <a16:creationId xmlns:a16="http://schemas.microsoft.com/office/drawing/2014/main" id="{6E6263B9-72FD-1239-A75A-A0D15180F9A2}"/>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BFE617-9A15-FD04-B749-9A966F310733}"/>
              </a:ext>
            </a:extLst>
          </p:cNvPr>
          <p:cNvSpPr>
            <a:spLocks noGrp="1"/>
          </p:cNvSpPr>
          <p:nvPr>
            <p:ph type="body" sz="quarter" idx="3"/>
          </p:nvPr>
        </p:nvSpPr>
        <p:spPr>
          <a:xfrm>
            <a:off x="3703320" y="2241551"/>
            <a:ext cx="3109913"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a:extLst>
              <a:ext uri="{FF2B5EF4-FFF2-40B4-BE49-F238E27FC236}">
                <a16:creationId xmlns:a16="http://schemas.microsoft.com/office/drawing/2014/main" id="{8B3F5210-3304-99F3-1271-E66B4C45FF25}"/>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E1F439-BC01-29E2-9626-314B2B1AD406}"/>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8" name="Footer Placeholder 7">
            <a:extLst>
              <a:ext uri="{FF2B5EF4-FFF2-40B4-BE49-F238E27FC236}">
                <a16:creationId xmlns:a16="http://schemas.microsoft.com/office/drawing/2014/main" id="{2DCE4819-A898-9E2D-8479-73B554A5ED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A007E6-FDC4-5675-52B2-A57CB6F9B2E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8912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1A594-9794-815B-728B-0273333967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320848-E7F1-38E5-C3B2-6825114A9DD6}"/>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4" name="Footer Placeholder 3">
            <a:extLst>
              <a:ext uri="{FF2B5EF4-FFF2-40B4-BE49-F238E27FC236}">
                <a16:creationId xmlns:a16="http://schemas.microsoft.com/office/drawing/2014/main" id="{A19C9F49-BC44-3004-A736-DFE2508A23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EC0494-2CD5-C627-77F0-821054ADC99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631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3ADF6E-CFFE-E272-BA95-BD0D06DA77D6}"/>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3" name="Footer Placeholder 2">
            <a:extLst>
              <a:ext uri="{FF2B5EF4-FFF2-40B4-BE49-F238E27FC236}">
                <a16:creationId xmlns:a16="http://schemas.microsoft.com/office/drawing/2014/main" id="{8ABE6785-661E-675B-4B8B-FFC19CF4FD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62E6F-1E55-9E24-FAC7-46016172EE3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2530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653BB-42E3-5965-A092-F3CFA80F0DB8}"/>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74F1575-E502-223E-6B10-9030260CBAA1}"/>
              </a:ext>
            </a:extLst>
          </p:cNvPr>
          <p:cNvSpPr>
            <a:spLocks noGrp="1"/>
          </p:cNvSpPr>
          <p:nvPr>
            <p:ph idx="1"/>
          </p:nvPr>
        </p:nvSpPr>
        <p:spPr>
          <a:xfrm>
            <a:off x="3109913" y="1316567"/>
            <a:ext cx="3703320" cy="6498167"/>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D3A0D9-9A1C-8300-DFAC-BC55B12C7279}"/>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B41CA72E-9058-769E-94D9-0DD2636A13E9}"/>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6" name="Footer Placeholder 5">
            <a:extLst>
              <a:ext uri="{FF2B5EF4-FFF2-40B4-BE49-F238E27FC236}">
                <a16:creationId xmlns:a16="http://schemas.microsoft.com/office/drawing/2014/main" id="{44FB98CC-D1BC-BF3F-5DA9-8D67E6B323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A7101E-5DE2-32D6-26D8-5D51884515A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0270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A8F40-DA27-38A1-A7AD-92A6C889156F}"/>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68AD9980-8A9F-83EF-5178-E72DF4692A48}"/>
              </a:ext>
            </a:extLst>
          </p:cNvPr>
          <p:cNvSpPr>
            <a:spLocks noGrp="1"/>
          </p:cNvSpPr>
          <p:nvPr>
            <p:ph type="pic" idx="1"/>
          </p:nvPr>
        </p:nvSpPr>
        <p:spPr>
          <a:xfrm>
            <a:off x="3109913" y="1316567"/>
            <a:ext cx="3703320" cy="6498167"/>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16974764-0CED-D42C-8E39-16452B741915}"/>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D76E8284-FAB3-5575-C41B-3BF5D07EEFC0}"/>
              </a:ext>
            </a:extLst>
          </p:cNvPr>
          <p:cNvSpPr>
            <a:spLocks noGrp="1"/>
          </p:cNvSpPr>
          <p:nvPr>
            <p:ph type="dt" sz="half" idx="10"/>
          </p:nvPr>
        </p:nvSpPr>
        <p:spPr/>
        <p:txBody>
          <a:bodyPr/>
          <a:lstStyle/>
          <a:p>
            <a:fld id="{1D8BD707-D9CF-40AE-B4C6-C98DA3205C09}" type="datetimeFigureOut">
              <a:rPr lang="en-US" smtClean="0"/>
              <a:pPr/>
              <a:t>2/27/2025</a:t>
            </a:fld>
            <a:endParaRPr lang="en-US"/>
          </a:p>
        </p:txBody>
      </p:sp>
      <p:sp>
        <p:nvSpPr>
          <p:cNvPr id="6" name="Footer Placeholder 5">
            <a:extLst>
              <a:ext uri="{FF2B5EF4-FFF2-40B4-BE49-F238E27FC236}">
                <a16:creationId xmlns:a16="http://schemas.microsoft.com/office/drawing/2014/main" id="{95CD04E0-80BC-8FBA-1DA4-86966222B4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2E15B0-C76A-2EDA-647B-EC7EB50F68C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75189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B1B040-19EE-DEE5-EBF8-75E9996545EB}"/>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7A0709D-ED4A-CD97-5EA4-E8C1CE34C1FE}"/>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F79620-98E7-28FB-26E5-A250B9657611}"/>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2/27/2025</a:t>
            </a:fld>
            <a:endParaRPr lang="en-US"/>
          </a:p>
        </p:txBody>
      </p:sp>
      <p:sp>
        <p:nvSpPr>
          <p:cNvPr id="5" name="Footer Placeholder 4">
            <a:extLst>
              <a:ext uri="{FF2B5EF4-FFF2-40B4-BE49-F238E27FC236}">
                <a16:creationId xmlns:a16="http://schemas.microsoft.com/office/drawing/2014/main" id="{E996879F-68BC-1C7C-AB16-AAE27FAE77B4}"/>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54E4BA-B2CC-0100-65C7-0CAAF81EDC69}"/>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4620095"/>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p:blipFill>
        <p:spPr>
          <a:xfrm>
            <a:off x="914400" y="575532"/>
            <a:ext cx="5486400" cy="3665236"/>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4094" y="85202"/>
            <a:ext cx="7315200" cy="400433"/>
          </a:xfrm>
          <a:noFill/>
        </p:spPr>
        <p:txBody>
          <a:bodyPr anchor="t">
            <a:noAutofit/>
          </a:bodyPr>
          <a:lstStyle/>
          <a:p>
            <a:r>
              <a:rPr lang="en-US" sz="2400" b="1" i="1" dirty="0">
                <a:solidFill>
                  <a:srgbClr val="6DAE6B"/>
                </a:solidFill>
                <a:effectLst>
                  <a:outerShdw blurRad="38100" dist="38100" dir="2700000" algn="tl">
                    <a:srgbClr val="000000">
                      <a:alpha val="43137"/>
                    </a:srgbClr>
                  </a:outerShdw>
                </a:effectLst>
                <a:latin typeface="Bradley Hand ITC" panose="03070402050302030203" pitchFamily="66" charset="0"/>
              </a:rPr>
              <a:t>A Must See ~ New On The Market!</a:t>
            </a:r>
          </a:p>
        </p:txBody>
      </p:sp>
      <p:sp>
        <p:nvSpPr>
          <p:cNvPr id="3" name="Subtitle 2"/>
          <p:cNvSpPr>
            <a:spLocks noGrp="1"/>
          </p:cNvSpPr>
          <p:nvPr>
            <p:ph type="subTitle" idx="1"/>
          </p:nvPr>
        </p:nvSpPr>
        <p:spPr>
          <a:xfrm>
            <a:off x="245439" y="6185110"/>
            <a:ext cx="6824323" cy="1788813"/>
          </a:xfrm>
        </p:spPr>
        <p:txBody>
          <a:bodyPr anchor="ctr">
            <a:noAutofit/>
          </a:bodyPr>
          <a:lstStyle/>
          <a:p>
            <a:r>
              <a:rPr lang="en-US" sz="1200" dirty="0">
                <a:solidFill>
                  <a:srgbClr val="6DAE6B"/>
                </a:solidFill>
                <a:latin typeface="Arial" panose="020B0604020202020204" pitchFamily="34" charset="0"/>
                <a:cs typeface="Arial" panose="020B0604020202020204" pitchFamily="34" charset="0"/>
              </a:rPr>
              <a:t>Welcome to this exquisite home located in the highly sought-after Myers Mill neighborhood, which is located in the highly sought after Dorchester 2 School District. This 5-bedroom home is located on a quiet cul-de-sac. The open concept living space features a cozy fireplace in the spacious living room, ideal for gatherings. The bedroom downstairs can be used as a flex space for an office, workout room, home school, etc. The kitchen has an eat in area, plenty of storage, maple cabinetry, and pantry. The formal dining room opens to the foyer and kitchen. The large master suite has vaulted ceiling and a large master bath on the second floor along with 3 other bedrooms. There is a two-car garage with opener. The home has a neighborhood pool, making it easy to enjoy the community's amenities.</a:t>
            </a:r>
          </a:p>
        </p:txBody>
      </p:sp>
      <p:sp>
        <p:nvSpPr>
          <p:cNvPr id="14" name="Rectangle 13"/>
          <p:cNvSpPr/>
          <p:nvPr/>
        </p:nvSpPr>
        <p:spPr>
          <a:xfrm>
            <a:off x="0" y="8267334"/>
            <a:ext cx="7239000" cy="707886"/>
          </a:xfrm>
          <a:prstGeom prst="rect">
            <a:avLst/>
          </a:prstGeom>
        </p:spPr>
        <p:txBody>
          <a:bodyPr wrap="square">
            <a:spAutoFit/>
          </a:bodyPr>
          <a:lstStyle/>
          <a:p>
            <a:pPr algn="r"/>
            <a:r>
              <a:rPr lang="en-US" sz="1440" b="1" dirty="0">
                <a:latin typeface="Arial" panose="020B0604020202020204" pitchFamily="34" charset="0"/>
                <a:cs typeface="Arial" panose="020B0604020202020204" pitchFamily="34" charset="0"/>
              </a:rPr>
              <a:t>Cornelius Shepherd</a:t>
            </a:r>
          </a:p>
          <a:p>
            <a:pPr algn="r"/>
            <a:r>
              <a:rPr lang="en-US" sz="1280" i="1" dirty="0">
                <a:latin typeface="Arial" panose="020B0604020202020204" pitchFamily="34" charset="0"/>
                <a:cs typeface="Arial" panose="020B0604020202020204" pitchFamily="34" charset="0"/>
              </a:rPr>
              <a:t>843-530-6798</a:t>
            </a:r>
          </a:p>
          <a:p>
            <a:pPr algn="r"/>
            <a:r>
              <a:rPr lang="en-US" sz="1280" i="1" dirty="0">
                <a:latin typeface="Arial" panose="020B0604020202020204" pitchFamily="34" charset="0"/>
                <a:cs typeface="Arial" panose="020B0604020202020204" pitchFamily="34" charset="0"/>
              </a:rPr>
              <a:t>cornelius@ergroupofsc.com</a:t>
            </a:r>
            <a:endParaRPr lang="en-US" sz="960" dirty="0">
              <a:latin typeface="Arial" panose="020B0604020202020204" pitchFamily="34" charset="0"/>
              <a:cs typeface="Arial" panose="020B0604020202020204" pitchFamily="34" charset="0"/>
            </a:endParaRPr>
          </a:p>
        </p:txBody>
      </p:sp>
      <p:sp>
        <p:nvSpPr>
          <p:cNvPr id="15" name="Rectangle 14"/>
          <p:cNvSpPr/>
          <p:nvPr/>
        </p:nvSpPr>
        <p:spPr>
          <a:xfrm>
            <a:off x="914400" y="3702159"/>
            <a:ext cx="5486400" cy="538609"/>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1227 Cosmos Road</a:t>
            </a:r>
            <a:b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nn-NO" sz="11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Myers Mill · Summerville, SC 29483 · MLS# 25004568 · $409,225</a:t>
            </a:r>
            <a:endParaRPr lang="en-US" sz="11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p:blipFill>
        <p:spPr>
          <a:xfrm>
            <a:off x="3091285" y="8286756"/>
            <a:ext cx="1132631" cy="669043"/>
          </a:xfrm>
          <a:prstGeom prst="rect">
            <a:avLst/>
          </a:prstGeom>
        </p:spPr>
      </p:pic>
      <p:sp>
        <p:nvSpPr>
          <p:cNvPr id="26" name="Rectangle 25"/>
          <p:cNvSpPr/>
          <p:nvPr/>
        </p:nvSpPr>
        <p:spPr>
          <a:xfrm>
            <a:off x="76200" y="8344278"/>
            <a:ext cx="2362200" cy="553998"/>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The Elite Realty Group of SC, LLC</a:t>
            </a:r>
          </a:p>
          <a:p>
            <a:r>
              <a:rPr lang="en-US" sz="1000" dirty="0">
                <a:latin typeface="Arial" panose="020B0604020202020204" pitchFamily="34" charset="0"/>
                <a:cs typeface="Arial" panose="020B0604020202020204" pitchFamily="34" charset="0"/>
              </a:rPr>
              <a:t>8310-A Rivers Ave</a:t>
            </a:r>
          </a:p>
          <a:p>
            <a:r>
              <a:rPr lang="en-US" sz="1000" dirty="0">
                <a:latin typeface="Arial" panose="020B0604020202020204" pitchFamily="34" charset="0"/>
                <a:cs typeface="Arial" panose="020B0604020202020204" pitchFamily="34" charset="0"/>
              </a:rPr>
              <a:t>North Charleston, SC 29406</a:t>
            </a:r>
          </a:p>
        </p:txBody>
      </p:sp>
      <p:sp>
        <p:nvSpPr>
          <p:cNvPr id="4" name="Rectangle 3">
            <a:extLst>
              <a:ext uri="{FF2B5EF4-FFF2-40B4-BE49-F238E27FC236}">
                <a16:creationId xmlns:a16="http://schemas.microsoft.com/office/drawing/2014/main" id="{155A8B57-64D5-EFE5-6C5B-AE45A182741A}"/>
              </a:ext>
            </a:extLst>
          </p:cNvPr>
          <p:cNvSpPr/>
          <p:nvPr/>
        </p:nvSpPr>
        <p:spPr>
          <a:xfrm>
            <a:off x="76200" y="85202"/>
            <a:ext cx="7162800" cy="8973596"/>
          </a:xfrm>
          <a:prstGeom prst="rect">
            <a:avLst/>
          </a:prstGeom>
          <a:no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endParaRPr>
          </a:p>
        </p:txBody>
      </p:sp>
      <p:cxnSp>
        <p:nvCxnSpPr>
          <p:cNvPr id="8" name="Straight Connector 7">
            <a:extLst>
              <a:ext uri="{FF2B5EF4-FFF2-40B4-BE49-F238E27FC236}">
                <a16:creationId xmlns:a16="http://schemas.microsoft.com/office/drawing/2014/main" id="{D6F245F0-C67F-6AF5-7A63-102B0489E301}"/>
              </a:ext>
            </a:extLst>
          </p:cNvPr>
          <p:cNvCxnSpPr>
            <a:cxnSpLocks/>
          </p:cNvCxnSpPr>
          <p:nvPr/>
        </p:nvCxnSpPr>
        <p:spPr>
          <a:xfrm>
            <a:off x="1066800" y="5872276"/>
            <a:ext cx="51816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8CE9235E-D152-BD1D-CAF6-2DC0C646E9BA}"/>
              </a:ext>
            </a:extLst>
          </p:cNvPr>
          <p:cNvGrpSpPr/>
          <p:nvPr/>
        </p:nvGrpSpPr>
        <p:grpSpPr>
          <a:xfrm>
            <a:off x="245439" y="4553602"/>
            <a:ext cx="6824323" cy="1005840"/>
            <a:chOff x="166712" y="4607707"/>
            <a:chExt cx="6824323" cy="1005840"/>
          </a:xfrm>
        </p:grpSpPr>
        <p:pic>
          <p:nvPicPr>
            <p:cNvPr id="5" name="Picture 4">
              <a:extLst>
                <a:ext uri="{FF2B5EF4-FFF2-40B4-BE49-F238E27FC236}">
                  <a16:creationId xmlns:a16="http://schemas.microsoft.com/office/drawing/2014/main" id="{B60D39B0-F894-17A9-7F27-F02916FE5BF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6712" y="4607707"/>
              <a:ext cx="1505616" cy="1005840"/>
            </a:xfrm>
            <a:prstGeom prst="rect">
              <a:avLst/>
            </a:prstGeom>
            <a:ln>
              <a:noFill/>
            </a:ln>
            <a:effectLst>
              <a:outerShdw blurRad="190500" algn="tl" rotWithShape="0">
                <a:srgbClr val="000000">
                  <a:alpha val="70000"/>
                </a:srgbClr>
              </a:outerShdw>
            </a:effectLst>
          </p:spPr>
        </p:pic>
        <p:pic>
          <p:nvPicPr>
            <p:cNvPr id="9" name="Picture 8">
              <a:extLst>
                <a:ext uri="{FF2B5EF4-FFF2-40B4-BE49-F238E27FC236}">
                  <a16:creationId xmlns:a16="http://schemas.microsoft.com/office/drawing/2014/main" id="{53D107EE-0A03-635D-AD14-A9324B1B33E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939612" y="4607707"/>
              <a:ext cx="1505618" cy="1005840"/>
            </a:xfrm>
            <a:prstGeom prst="rect">
              <a:avLst/>
            </a:prstGeom>
            <a:ln>
              <a:noFill/>
            </a:ln>
            <a:effectLst>
              <a:outerShdw blurRad="190500" algn="tl" rotWithShape="0">
                <a:srgbClr val="000000">
                  <a:alpha val="70000"/>
                </a:srgbClr>
              </a:outerShdw>
            </a:effectLst>
          </p:spPr>
        </p:pic>
        <p:pic>
          <p:nvPicPr>
            <p:cNvPr id="10" name="Picture 9">
              <a:extLst>
                <a:ext uri="{FF2B5EF4-FFF2-40B4-BE49-F238E27FC236}">
                  <a16:creationId xmlns:a16="http://schemas.microsoft.com/office/drawing/2014/main" id="{A78A5A75-153C-2FD6-D33C-3B70180F0F1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712514" y="4607707"/>
              <a:ext cx="1505618" cy="1005840"/>
            </a:xfrm>
            <a:prstGeom prst="rect">
              <a:avLst/>
            </a:prstGeom>
            <a:ln>
              <a:noFill/>
            </a:ln>
            <a:effectLst>
              <a:outerShdw blurRad="190500" algn="tl" rotWithShape="0">
                <a:srgbClr val="000000">
                  <a:alpha val="70000"/>
                </a:srgbClr>
              </a:outerShdw>
            </a:effectLst>
          </p:spPr>
        </p:pic>
        <p:pic>
          <p:nvPicPr>
            <p:cNvPr id="11" name="Picture 10">
              <a:extLst>
                <a:ext uri="{FF2B5EF4-FFF2-40B4-BE49-F238E27FC236}">
                  <a16:creationId xmlns:a16="http://schemas.microsoft.com/office/drawing/2014/main" id="{8751DC7D-37A0-F365-654B-EE47A7EB662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85417" y="4607707"/>
              <a:ext cx="1505618" cy="100584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240</TotalTime>
  <Words>204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A Must See ~ New On The Market!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41</cp:revision>
  <dcterms:created xsi:type="dcterms:W3CDTF">2006-08-16T00:00:00Z</dcterms:created>
  <dcterms:modified xsi:type="dcterms:W3CDTF">2025-02-27T17:15:04Z</dcterms:modified>
</cp:coreProperties>
</file>