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5"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AE6B"/>
    <a:srgbClr val="004427"/>
    <a:srgbClr val="CCCC00"/>
    <a:srgbClr val="FF1111"/>
    <a:srgbClr val="005131"/>
    <a:srgbClr val="004C2E"/>
    <a:srgbClr val="004528"/>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319" autoAdjust="0"/>
    <p:restoredTop sz="94660"/>
  </p:normalViewPr>
  <p:slideViewPr>
    <p:cSldViewPr>
      <p:cViewPr varScale="1">
        <p:scale>
          <a:sx n="83" d="100"/>
          <a:sy n="83" d="100"/>
        </p:scale>
        <p:origin x="3492" y="10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69067-F2A3-B372-A9FB-F2D73AD74612}"/>
              </a:ext>
            </a:extLst>
          </p:cNvPr>
          <p:cNvSpPr>
            <a:spLocks noGrp="1"/>
          </p:cNvSpPr>
          <p:nvPr>
            <p:ph type="ctrTitle"/>
          </p:nvPr>
        </p:nvSpPr>
        <p:spPr>
          <a:xfrm>
            <a:off x="914400" y="1496484"/>
            <a:ext cx="5486400" cy="3183467"/>
          </a:xfrm>
        </p:spPr>
        <p:txBody>
          <a:bodyPr anchor="b"/>
          <a:lstStyle>
            <a:lvl1pPr algn="ctr">
              <a:defRPr sz="3600"/>
            </a:lvl1pPr>
          </a:lstStyle>
          <a:p>
            <a:r>
              <a:rPr lang="en-US"/>
              <a:t>Click to edit Master title style</a:t>
            </a:r>
          </a:p>
        </p:txBody>
      </p:sp>
      <p:sp>
        <p:nvSpPr>
          <p:cNvPr id="3" name="Subtitle 2">
            <a:extLst>
              <a:ext uri="{FF2B5EF4-FFF2-40B4-BE49-F238E27FC236}">
                <a16:creationId xmlns:a16="http://schemas.microsoft.com/office/drawing/2014/main" id="{D56CBF77-24ED-C6E2-9FDC-22BF78F8836A}"/>
              </a:ext>
            </a:extLst>
          </p:cNvPr>
          <p:cNvSpPr>
            <a:spLocks noGrp="1"/>
          </p:cNvSpPr>
          <p:nvPr>
            <p:ph type="subTitle" idx="1"/>
          </p:nvPr>
        </p:nvSpPr>
        <p:spPr>
          <a:xfrm>
            <a:off x="914400" y="4802717"/>
            <a:ext cx="5486400" cy="2207683"/>
          </a:xfrm>
        </p:spPr>
        <p:txBody>
          <a:bodyPr/>
          <a:lstStyle>
            <a:lvl1pPr marL="0" indent="0" algn="ctr">
              <a:buNone/>
              <a:defRPr sz="1440"/>
            </a:lvl1pPr>
            <a:lvl2pPr marL="274320" indent="0" algn="ctr">
              <a:buNone/>
              <a:defRPr sz="1200"/>
            </a:lvl2pPr>
            <a:lvl3pPr marL="548640" indent="0" algn="ctr">
              <a:buNone/>
              <a:defRPr sz="1080"/>
            </a:lvl3pPr>
            <a:lvl4pPr marL="822960" indent="0" algn="ctr">
              <a:buNone/>
              <a:defRPr sz="960"/>
            </a:lvl4pPr>
            <a:lvl5pPr marL="1097280" indent="0" algn="ctr">
              <a:buNone/>
              <a:defRPr sz="960"/>
            </a:lvl5pPr>
            <a:lvl6pPr marL="1371600" indent="0" algn="ctr">
              <a:buNone/>
              <a:defRPr sz="960"/>
            </a:lvl6pPr>
            <a:lvl7pPr marL="1645920" indent="0" algn="ctr">
              <a:buNone/>
              <a:defRPr sz="960"/>
            </a:lvl7pPr>
            <a:lvl8pPr marL="1920240" indent="0" algn="ctr">
              <a:buNone/>
              <a:defRPr sz="960"/>
            </a:lvl8pPr>
            <a:lvl9pPr marL="2194560" indent="0" algn="ctr">
              <a:buNone/>
              <a:defRPr sz="960"/>
            </a:lvl9pPr>
          </a:lstStyle>
          <a:p>
            <a:r>
              <a:rPr lang="en-US"/>
              <a:t>Click to edit Master subtitle style</a:t>
            </a:r>
          </a:p>
        </p:txBody>
      </p:sp>
      <p:sp>
        <p:nvSpPr>
          <p:cNvPr id="4" name="Date Placeholder 3">
            <a:extLst>
              <a:ext uri="{FF2B5EF4-FFF2-40B4-BE49-F238E27FC236}">
                <a16:creationId xmlns:a16="http://schemas.microsoft.com/office/drawing/2014/main" id="{2F5D2B8A-A7C1-A29D-325D-C7755E587AF2}"/>
              </a:ext>
            </a:extLst>
          </p:cNvPr>
          <p:cNvSpPr>
            <a:spLocks noGrp="1"/>
          </p:cNvSpPr>
          <p:nvPr>
            <p:ph type="dt" sz="half" idx="10"/>
          </p:nvPr>
        </p:nvSpPr>
        <p:spPr/>
        <p:txBody>
          <a:bodyPr/>
          <a:lstStyle/>
          <a:p>
            <a:fld id="{1D8BD707-D9CF-40AE-B4C6-C98DA3205C09}" type="datetimeFigureOut">
              <a:rPr lang="en-US" smtClean="0"/>
              <a:pPr/>
              <a:t>3/24/2025</a:t>
            </a:fld>
            <a:endParaRPr lang="en-US"/>
          </a:p>
        </p:txBody>
      </p:sp>
      <p:sp>
        <p:nvSpPr>
          <p:cNvPr id="5" name="Footer Placeholder 4">
            <a:extLst>
              <a:ext uri="{FF2B5EF4-FFF2-40B4-BE49-F238E27FC236}">
                <a16:creationId xmlns:a16="http://schemas.microsoft.com/office/drawing/2014/main" id="{DB0074EE-DB05-71AA-3540-4FA5CA94E9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CF9E41-A40B-80E9-B648-3296AEECBFE7}"/>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70224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9BB3E-945F-A0AE-8DE3-9729C9DA61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D248F9-8606-3E0C-5B66-8AD7C182782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5F0353-3DAB-B4C3-1A34-C5013015B942}"/>
              </a:ext>
            </a:extLst>
          </p:cNvPr>
          <p:cNvSpPr>
            <a:spLocks noGrp="1"/>
          </p:cNvSpPr>
          <p:nvPr>
            <p:ph type="dt" sz="half" idx="10"/>
          </p:nvPr>
        </p:nvSpPr>
        <p:spPr/>
        <p:txBody>
          <a:bodyPr/>
          <a:lstStyle/>
          <a:p>
            <a:fld id="{1D8BD707-D9CF-40AE-B4C6-C98DA3205C09}" type="datetimeFigureOut">
              <a:rPr lang="en-US" smtClean="0"/>
              <a:pPr/>
              <a:t>3/24/2025</a:t>
            </a:fld>
            <a:endParaRPr lang="en-US"/>
          </a:p>
        </p:txBody>
      </p:sp>
      <p:sp>
        <p:nvSpPr>
          <p:cNvPr id="5" name="Footer Placeholder 4">
            <a:extLst>
              <a:ext uri="{FF2B5EF4-FFF2-40B4-BE49-F238E27FC236}">
                <a16:creationId xmlns:a16="http://schemas.microsoft.com/office/drawing/2014/main" id="{CC333B6D-5BEE-5EC8-3901-9E94A7BE09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8A783A-B959-E230-6D26-1AC698244043}"/>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06211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05EAF36-C4AC-8D0B-FD79-19347C334FB4}"/>
              </a:ext>
            </a:extLst>
          </p:cNvPr>
          <p:cNvSpPr>
            <a:spLocks noGrp="1"/>
          </p:cNvSpPr>
          <p:nvPr>
            <p:ph type="title" orient="vert"/>
          </p:nvPr>
        </p:nvSpPr>
        <p:spPr>
          <a:xfrm>
            <a:off x="5234940" y="486834"/>
            <a:ext cx="1577340" cy="7749117"/>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8706BAB-B99B-97C4-B29E-6394BC779509}"/>
              </a:ext>
            </a:extLst>
          </p:cNvPr>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D9DDAE-360B-640A-6FF3-7949A834D7C1}"/>
              </a:ext>
            </a:extLst>
          </p:cNvPr>
          <p:cNvSpPr>
            <a:spLocks noGrp="1"/>
          </p:cNvSpPr>
          <p:nvPr>
            <p:ph type="dt" sz="half" idx="10"/>
          </p:nvPr>
        </p:nvSpPr>
        <p:spPr/>
        <p:txBody>
          <a:bodyPr/>
          <a:lstStyle/>
          <a:p>
            <a:fld id="{1D8BD707-D9CF-40AE-B4C6-C98DA3205C09}" type="datetimeFigureOut">
              <a:rPr lang="en-US" smtClean="0"/>
              <a:pPr/>
              <a:t>3/24/2025</a:t>
            </a:fld>
            <a:endParaRPr lang="en-US"/>
          </a:p>
        </p:txBody>
      </p:sp>
      <p:sp>
        <p:nvSpPr>
          <p:cNvPr id="5" name="Footer Placeholder 4">
            <a:extLst>
              <a:ext uri="{FF2B5EF4-FFF2-40B4-BE49-F238E27FC236}">
                <a16:creationId xmlns:a16="http://schemas.microsoft.com/office/drawing/2014/main" id="{829B152F-462E-FEE2-8647-48B506F316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547D8F-DF10-F0B6-0323-B625CEBA8080}"/>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45873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78891-D076-C0E8-0E3F-B2D3012B16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48A312-655E-6F7A-0A4D-22F02906DCB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A93112-20D3-E8A1-B597-435EBF780C27}"/>
              </a:ext>
            </a:extLst>
          </p:cNvPr>
          <p:cNvSpPr>
            <a:spLocks noGrp="1"/>
          </p:cNvSpPr>
          <p:nvPr>
            <p:ph type="dt" sz="half" idx="10"/>
          </p:nvPr>
        </p:nvSpPr>
        <p:spPr/>
        <p:txBody>
          <a:bodyPr/>
          <a:lstStyle/>
          <a:p>
            <a:fld id="{1D8BD707-D9CF-40AE-B4C6-C98DA3205C09}" type="datetimeFigureOut">
              <a:rPr lang="en-US" smtClean="0"/>
              <a:pPr/>
              <a:t>3/24/2025</a:t>
            </a:fld>
            <a:endParaRPr lang="en-US"/>
          </a:p>
        </p:txBody>
      </p:sp>
      <p:sp>
        <p:nvSpPr>
          <p:cNvPr id="5" name="Footer Placeholder 4">
            <a:extLst>
              <a:ext uri="{FF2B5EF4-FFF2-40B4-BE49-F238E27FC236}">
                <a16:creationId xmlns:a16="http://schemas.microsoft.com/office/drawing/2014/main" id="{A12EA61B-BD3C-20C3-4EDF-2EB7B1EECF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FC0B20-6DC1-BE25-335D-2BB12B21A69D}"/>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23747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6D167-C8F5-4F88-D85F-311147C7F53F}"/>
              </a:ext>
            </a:extLst>
          </p:cNvPr>
          <p:cNvSpPr>
            <a:spLocks noGrp="1"/>
          </p:cNvSpPr>
          <p:nvPr>
            <p:ph type="title"/>
          </p:nvPr>
        </p:nvSpPr>
        <p:spPr>
          <a:xfrm>
            <a:off x="499110" y="2279652"/>
            <a:ext cx="6309360" cy="3803649"/>
          </a:xfrm>
        </p:spPr>
        <p:txBody>
          <a:bodyPr anchor="b"/>
          <a:lstStyle>
            <a:lvl1pPr>
              <a:defRPr sz="3600"/>
            </a:lvl1pPr>
          </a:lstStyle>
          <a:p>
            <a:r>
              <a:rPr lang="en-US"/>
              <a:t>Click to edit Master title style</a:t>
            </a:r>
          </a:p>
        </p:txBody>
      </p:sp>
      <p:sp>
        <p:nvSpPr>
          <p:cNvPr id="3" name="Text Placeholder 2">
            <a:extLst>
              <a:ext uri="{FF2B5EF4-FFF2-40B4-BE49-F238E27FC236}">
                <a16:creationId xmlns:a16="http://schemas.microsoft.com/office/drawing/2014/main" id="{93CA2154-067A-066B-7175-1ABFCD75CCD6}"/>
              </a:ext>
            </a:extLst>
          </p:cNvPr>
          <p:cNvSpPr>
            <a:spLocks noGrp="1"/>
          </p:cNvSpPr>
          <p:nvPr>
            <p:ph type="body" idx="1"/>
          </p:nvPr>
        </p:nvSpPr>
        <p:spPr>
          <a:xfrm>
            <a:off x="499110" y="6119285"/>
            <a:ext cx="6309360" cy="2000249"/>
          </a:xfrm>
        </p:spPr>
        <p:txBody>
          <a:bodyPr/>
          <a:lstStyle>
            <a:lvl1pPr marL="0" indent="0">
              <a:buNone/>
              <a:defRPr sz="1440">
                <a:solidFill>
                  <a:schemeClr val="tx1">
                    <a:tint val="75000"/>
                  </a:schemeClr>
                </a:solidFill>
              </a:defRPr>
            </a:lvl1pPr>
            <a:lvl2pPr marL="274320" indent="0">
              <a:buNone/>
              <a:defRPr sz="1200">
                <a:solidFill>
                  <a:schemeClr val="tx1">
                    <a:tint val="75000"/>
                  </a:schemeClr>
                </a:solidFill>
              </a:defRPr>
            </a:lvl2pPr>
            <a:lvl3pPr marL="548640" indent="0">
              <a:buNone/>
              <a:defRPr sz="1080">
                <a:solidFill>
                  <a:schemeClr val="tx1">
                    <a:tint val="75000"/>
                  </a:schemeClr>
                </a:solidFill>
              </a:defRPr>
            </a:lvl3pPr>
            <a:lvl4pPr marL="822960" indent="0">
              <a:buNone/>
              <a:defRPr sz="960">
                <a:solidFill>
                  <a:schemeClr val="tx1">
                    <a:tint val="75000"/>
                  </a:schemeClr>
                </a:solidFill>
              </a:defRPr>
            </a:lvl4pPr>
            <a:lvl5pPr marL="1097280" indent="0">
              <a:buNone/>
              <a:defRPr sz="960">
                <a:solidFill>
                  <a:schemeClr val="tx1">
                    <a:tint val="75000"/>
                  </a:schemeClr>
                </a:solidFill>
              </a:defRPr>
            </a:lvl5pPr>
            <a:lvl6pPr marL="1371600" indent="0">
              <a:buNone/>
              <a:defRPr sz="960">
                <a:solidFill>
                  <a:schemeClr val="tx1">
                    <a:tint val="75000"/>
                  </a:schemeClr>
                </a:solidFill>
              </a:defRPr>
            </a:lvl6pPr>
            <a:lvl7pPr marL="1645920" indent="0">
              <a:buNone/>
              <a:defRPr sz="960">
                <a:solidFill>
                  <a:schemeClr val="tx1">
                    <a:tint val="75000"/>
                  </a:schemeClr>
                </a:solidFill>
              </a:defRPr>
            </a:lvl7pPr>
            <a:lvl8pPr marL="1920240" indent="0">
              <a:buNone/>
              <a:defRPr sz="960">
                <a:solidFill>
                  <a:schemeClr val="tx1">
                    <a:tint val="75000"/>
                  </a:schemeClr>
                </a:solidFill>
              </a:defRPr>
            </a:lvl8pPr>
            <a:lvl9pPr marL="2194560" indent="0">
              <a:buNone/>
              <a:defRPr sz="96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D01D4D5-BF58-3360-65A6-6C48CD25D209}"/>
              </a:ext>
            </a:extLst>
          </p:cNvPr>
          <p:cNvSpPr>
            <a:spLocks noGrp="1"/>
          </p:cNvSpPr>
          <p:nvPr>
            <p:ph type="dt" sz="half" idx="10"/>
          </p:nvPr>
        </p:nvSpPr>
        <p:spPr/>
        <p:txBody>
          <a:bodyPr/>
          <a:lstStyle/>
          <a:p>
            <a:fld id="{1D8BD707-D9CF-40AE-B4C6-C98DA3205C09}" type="datetimeFigureOut">
              <a:rPr lang="en-US" smtClean="0"/>
              <a:pPr/>
              <a:t>3/24/2025</a:t>
            </a:fld>
            <a:endParaRPr lang="en-US"/>
          </a:p>
        </p:txBody>
      </p:sp>
      <p:sp>
        <p:nvSpPr>
          <p:cNvPr id="5" name="Footer Placeholder 4">
            <a:extLst>
              <a:ext uri="{FF2B5EF4-FFF2-40B4-BE49-F238E27FC236}">
                <a16:creationId xmlns:a16="http://schemas.microsoft.com/office/drawing/2014/main" id="{E5831FD3-0468-74B6-1DEE-E8C2E105F3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8F3F58-C61A-9B9E-5DF4-DFE4174B0508}"/>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15600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5687D-A147-DB5D-7DDD-F5EDCF806B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73880C-CB59-426B-0B11-F84D1FE4F8C3}"/>
              </a:ext>
            </a:extLst>
          </p:cNvPr>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77B5FCD-2028-F162-9C9E-DC682A7F6BB1}"/>
              </a:ext>
            </a:extLst>
          </p:cNvPr>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A00BD03-8A23-7948-E2C1-8184D73E2C13}"/>
              </a:ext>
            </a:extLst>
          </p:cNvPr>
          <p:cNvSpPr>
            <a:spLocks noGrp="1"/>
          </p:cNvSpPr>
          <p:nvPr>
            <p:ph type="dt" sz="half" idx="10"/>
          </p:nvPr>
        </p:nvSpPr>
        <p:spPr/>
        <p:txBody>
          <a:bodyPr/>
          <a:lstStyle/>
          <a:p>
            <a:fld id="{1D8BD707-D9CF-40AE-B4C6-C98DA3205C09}" type="datetimeFigureOut">
              <a:rPr lang="en-US" smtClean="0"/>
              <a:pPr/>
              <a:t>3/24/2025</a:t>
            </a:fld>
            <a:endParaRPr lang="en-US"/>
          </a:p>
        </p:txBody>
      </p:sp>
      <p:sp>
        <p:nvSpPr>
          <p:cNvPr id="6" name="Footer Placeholder 5">
            <a:extLst>
              <a:ext uri="{FF2B5EF4-FFF2-40B4-BE49-F238E27FC236}">
                <a16:creationId xmlns:a16="http://schemas.microsoft.com/office/drawing/2014/main" id="{BBA758C0-F9FD-71B7-161B-B12E2BCA0B3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BF55AC-982C-1C08-7661-92C9DB8E122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68184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2E27C-9BA1-B3B4-213F-17350477E457}"/>
              </a:ext>
            </a:extLst>
          </p:cNvPr>
          <p:cNvSpPr>
            <a:spLocks noGrp="1"/>
          </p:cNvSpPr>
          <p:nvPr>
            <p:ph type="title"/>
          </p:nvPr>
        </p:nvSpPr>
        <p:spPr>
          <a:xfrm>
            <a:off x="503873" y="486834"/>
            <a:ext cx="6309360" cy="1767417"/>
          </a:xfrm>
        </p:spPr>
        <p:txBody>
          <a:bodyPr/>
          <a:lstStyle/>
          <a:p>
            <a:r>
              <a:rPr lang="en-US"/>
              <a:t>Click to edit Master title style</a:t>
            </a:r>
          </a:p>
        </p:txBody>
      </p:sp>
      <p:sp>
        <p:nvSpPr>
          <p:cNvPr id="3" name="Text Placeholder 2">
            <a:extLst>
              <a:ext uri="{FF2B5EF4-FFF2-40B4-BE49-F238E27FC236}">
                <a16:creationId xmlns:a16="http://schemas.microsoft.com/office/drawing/2014/main" id="{C29BA64D-99F8-CB59-E5B0-BBDE77BAF39D}"/>
              </a:ext>
            </a:extLst>
          </p:cNvPr>
          <p:cNvSpPr>
            <a:spLocks noGrp="1"/>
          </p:cNvSpPr>
          <p:nvPr>
            <p:ph type="body" idx="1"/>
          </p:nvPr>
        </p:nvSpPr>
        <p:spPr>
          <a:xfrm>
            <a:off x="503873" y="2241551"/>
            <a:ext cx="3094672" cy="1098549"/>
          </a:xfrm>
        </p:spPr>
        <p:txBody>
          <a:bodyPr anchor="b"/>
          <a:lstStyle>
            <a:lvl1pPr marL="0" indent="0">
              <a:buNone/>
              <a:defRPr sz="1440" b="1"/>
            </a:lvl1pPr>
            <a:lvl2pPr marL="274320" indent="0">
              <a:buNone/>
              <a:defRPr sz="1200" b="1"/>
            </a:lvl2pPr>
            <a:lvl3pPr marL="548640" indent="0">
              <a:buNone/>
              <a:defRPr sz="1080" b="1"/>
            </a:lvl3pPr>
            <a:lvl4pPr marL="822960" indent="0">
              <a:buNone/>
              <a:defRPr sz="960" b="1"/>
            </a:lvl4pPr>
            <a:lvl5pPr marL="1097280" indent="0">
              <a:buNone/>
              <a:defRPr sz="960" b="1"/>
            </a:lvl5pPr>
            <a:lvl6pPr marL="1371600" indent="0">
              <a:buNone/>
              <a:defRPr sz="960" b="1"/>
            </a:lvl6pPr>
            <a:lvl7pPr marL="1645920" indent="0">
              <a:buNone/>
              <a:defRPr sz="960" b="1"/>
            </a:lvl7pPr>
            <a:lvl8pPr marL="1920240" indent="0">
              <a:buNone/>
              <a:defRPr sz="960" b="1"/>
            </a:lvl8pPr>
            <a:lvl9pPr marL="2194560" indent="0">
              <a:buNone/>
              <a:defRPr sz="960" b="1"/>
            </a:lvl9pPr>
          </a:lstStyle>
          <a:p>
            <a:pPr lvl="0"/>
            <a:r>
              <a:rPr lang="en-US"/>
              <a:t>Click to edit Master text styles</a:t>
            </a:r>
          </a:p>
        </p:txBody>
      </p:sp>
      <p:sp>
        <p:nvSpPr>
          <p:cNvPr id="4" name="Content Placeholder 3">
            <a:extLst>
              <a:ext uri="{FF2B5EF4-FFF2-40B4-BE49-F238E27FC236}">
                <a16:creationId xmlns:a16="http://schemas.microsoft.com/office/drawing/2014/main" id="{6E6263B9-72FD-1239-A75A-A0D15180F9A2}"/>
              </a:ext>
            </a:extLst>
          </p:cNvPr>
          <p:cNvSpPr>
            <a:spLocks noGrp="1"/>
          </p:cNvSpPr>
          <p:nvPr>
            <p:ph sz="half" idx="2"/>
          </p:nvPr>
        </p:nvSpPr>
        <p:spPr>
          <a:xfrm>
            <a:off x="503873"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DBFE617-9A15-FD04-B749-9A966F310733}"/>
              </a:ext>
            </a:extLst>
          </p:cNvPr>
          <p:cNvSpPr>
            <a:spLocks noGrp="1"/>
          </p:cNvSpPr>
          <p:nvPr>
            <p:ph type="body" sz="quarter" idx="3"/>
          </p:nvPr>
        </p:nvSpPr>
        <p:spPr>
          <a:xfrm>
            <a:off x="3703320" y="2241551"/>
            <a:ext cx="3109913" cy="1098549"/>
          </a:xfrm>
        </p:spPr>
        <p:txBody>
          <a:bodyPr anchor="b"/>
          <a:lstStyle>
            <a:lvl1pPr marL="0" indent="0">
              <a:buNone/>
              <a:defRPr sz="1440" b="1"/>
            </a:lvl1pPr>
            <a:lvl2pPr marL="274320" indent="0">
              <a:buNone/>
              <a:defRPr sz="1200" b="1"/>
            </a:lvl2pPr>
            <a:lvl3pPr marL="548640" indent="0">
              <a:buNone/>
              <a:defRPr sz="1080" b="1"/>
            </a:lvl3pPr>
            <a:lvl4pPr marL="822960" indent="0">
              <a:buNone/>
              <a:defRPr sz="960" b="1"/>
            </a:lvl4pPr>
            <a:lvl5pPr marL="1097280" indent="0">
              <a:buNone/>
              <a:defRPr sz="960" b="1"/>
            </a:lvl5pPr>
            <a:lvl6pPr marL="1371600" indent="0">
              <a:buNone/>
              <a:defRPr sz="960" b="1"/>
            </a:lvl6pPr>
            <a:lvl7pPr marL="1645920" indent="0">
              <a:buNone/>
              <a:defRPr sz="960" b="1"/>
            </a:lvl7pPr>
            <a:lvl8pPr marL="1920240" indent="0">
              <a:buNone/>
              <a:defRPr sz="960" b="1"/>
            </a:lvl8pPr>
            <a:lvl9pPr marL="2194560" indent="0">
              <a:buNone/>
              <a:defRPr sz="960" b="1"/>
            </a:lvl9pPr>
          </a:lstStyle>
          <a:p>
            <a:pPr lvl="0"/>
            <a:r>
              <a:rPr lang="en-US"/>
              <a:t>Click to edit Master text styles</a:t>
            </a:r>
          </a:p>
        </p:txBody>
      </p:sp>
      <p:sp>
        <p:nvSpPr>
          <p:cNvPr id="6" name="Content Placeholder 5">
            <a:extLst>
              <a:ext uri="{FF2B5EF4-FFF2-40B4-BE49-F238E27FC236}">
                <a16:creationId xmlns:a16="http://schemas.microsoft.com/office/drawing/2014/main" id="{8B3F5210-3304-99F3-1271-E66B4C45FF25}"/>
              </a:ext>
            </a:extLst>
          </p:cNvPr>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E1F439-BC01-29E2-9626-314B2B1AD406}"/>
              </a:ext>
            </a:extLst>
          </p:cNvPr>
          <p:cNvSpPr>
            <a:spLocks noGrp="1"/>
          </p:cNvSpPr>
          <p:nvPr>
            <p:ph type="dt" sz="half" idx="10"/>
          </p:nvPr>
        </p:nvSpPr>
        <p:spPr/>
        <p:txBody>
          <a:bodyPr/>
          <a:lstStyle/>
          <a:p>
            <a:fld id="{1D8BD707-D9CF-40AE-B4C6-C98DA3205C09}" type="datetimeFigureOut">
              <a:rPr lang="en-US" smtClean="0"/>
              <a:pPr/>
              <a:t>3/24/2025</a:t>
            </a:fld>
            <a:endParaRPr lang="en-US"/>
          </a:p>
        </p:txBody>
      </p:sp>
      <p:sp>
        <p:nvSpPr>
          <p:cNvPr id="8" name="Footer Placeholder 7">
            <a:extLst>
              <a:ext uri="{FF2B5EF4-FFF2-40B4-BE49-F238E27FC236}">
                <a16:creationId xmlns:a16="http://schemas.microsoft.com/office/drawing/2014/main" id="{2DCE4819-A898-9E2D-8479-73B554A5ED2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CA007E6-FDC4-5675-52B2-A57CB6F9B2E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8912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1A594-9794-815B-728B-0273333967E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B320848-E7F1-38E5-C3B2-6825114A9DD6}"/>
              </a:ext>
            </a:extLst>
          </p:cNvPr>
          <p:cNvSpPr>
            <a:spLocks noGrp="1"/>
          </p:cNvSpPr>
          <p:nvPr>
            <p:ph type="dt" sz="half" idx="10"/>
          </p:nvPr>
        </p:nvSpPr>
        <p:spPr/>
        <p:txBody>
          <a:bodyPr/>
          <a:lstStyle/>
          <a:p>
            <a:fld id="{1D8BD707-D9CF-40AE-B4C6-C98DA3205C09}" type="datetimeFigureOut">
              <a:rPr lang="en-US" smtClean="0"/>
              <a:pPr/>
              <a:t>3/24/2025</a:t>
            </a:fld>
            <a:endParaRPr lang="en-US"/>
          </a:p>
        </p:txBody>
      </p:sp>
      <p:sp>
        <p:nvSpPr>
          <p:cNvPr id="4" name="Footer Placeholder 3">
            <a:extLst>
              <a:ext uri="{FF2B5EF4-FFF2-40B4-BE49-F238E27FC236}">
                <a16:creationId xmlns:a16="http://schemas.microsoft.com/office/drawing/2014/main" id="{A19C9F49-BC44-3004-A736-DFE2508A235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5EC0494-2CD5-C627-77F0-821054ADC99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96319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53ADF6E-CFFE-E272-BA95-BD0D06DA77D6}"/>
              </a:ext>
            </a:extLst>
          </p:cNvPr>
          <p:cNvSpPr>
            <a:spLocks noGrp="1"/>
          </p:cNvSpPr>
          <p:nvPr>
            <p:ph type="dt" sz="half" idx="10"/>
          </p:nvPr>
        </p:nvSpPr>
        <p:spPr/>
        <p:txBody>
          <a:bodyPr/>
          <a:lstStyle/>
          <a:p>
            <a:fld id="{1D8BD707-D9CF-40AE-B4C6-C98DA3205C09}" type="datetimeFigureOut">
              <a:rPr lang="en-US" smtClean="0"/>
              <a:pPr/>
              <a:t>3/24/2025</a:t>
            </a:fld>
            <a:endParaRPr lang="en-US"/>
          </a:p>
        </p:txBody>
      </p:sp>
      <p:sp>
        <p:nvSpPr>
          <p:cNvPr id="3" name="Footer Placeholder 2">
            <a:extLst>
              <a:ext uri="{FF2B5EF4-FFF2-40B4-BE49-F238E27FC236}">
                <a16:creationId xmlns:a16="http://schemas.microsoft.com/office/drawing/2014/main" id="{8ABE6785-661E-675B-4B8B-FFC19CF4FD9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662E6F-1E55-9E24-FAC7-46016172EE3E}"/>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02530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653BB-42E3-5965-A092-F3CFA80F0DB8}"/>
              </a:ext>
            </a:extLst>
          </p:cNvPr>
          <p:cNvSpPr>
            <a:spLocks noGrp="1"/>
          </p:cNvSpPr>
          <p:nvPr>
            <p:ph type="title"/>
          </p:nvPr>
        </p:nvSpPr>
        <p:spPr>
          <a:xfrm>
            <a:off x="503873" y="609600"/>
            <a:ext cx="2359342" cy="2133600"/>
          </a:xfrm>
        </p:spPr>
        <p:txBody>
          <a:bodyPr anchor="b"/>
          <a:lstStyle>
            <a:lvl1pPr>
              <a:defRPr sz="1920"/>
            </a:lvl1pPr>
          </a:lstStyle>
          <a:p>
            <a:r>
              <a:rPr lang="en-US"/>
              <a:t>Click to edit Master title style</a:t>
            </a:r>
          </a:p>
        </p:txBody>
      </p:sp>
      <p:sp>
        <p:nvSpPr>
          <p:cNvPr id="3" name="Content Placeholder 2">
            <a:extLst>
              <a:ext uri="{FF2B5EF4-FFF2-40B4-BE49-F238E27FC236}">
                <a16:creationId xmlns:a16="http://schemas.microsoft.com/office/drawing/2014/main" id="{774F1575-E502-223E-6B10-9030260CBAA1}"/>
              </a:ext>
            </a:extLst>
          </p:cNvPr>
          <p:cNvSpPr>
            <a:spLocks noGrp="1"/>
          </p:cNvSpPr>
          <p:nvPr>
            <p:ph idx="1"/>
          </p:nvPr>
        </p:nvSpPr>
        <p:spPr>
          <a:xfrm>
            <a:off x="3109913" y="1316567"/>
            <a:ext cx="3703320" cy="6498167"/>
          </a:xfrm>
        </p:spPr>
        <p:txBody>
          <a:bodyPr/>
          <a:lstStyle>
            <a:lvl1pPr>
              <a:defRPr sz="1920"/>
            </a:lvl1pPr>
            <a:lvl2pPr>
              <a:defRPr sz="1680"/>
            </a:lvl2pPr>
            <a:lvl3pPr>
              <a:defRPr sz="144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DD3A0D9-9A1C-8300-DFAC-BC55B12C7279}"/>
              </a:ext>
            </a:extLst>
          </p:cNvPr>
          <p:cNvSpPr>
            <a:spLocks noGrp="1"/>
          </p:cNvSpPr>
          <p:nvPr>
            <p:ph type="body" sz="half" idx="2"/>
          </p:nvPr>
        </p:nvSpPr>
        <p:spPr>
          <a:xfrm>
            <a:off x="503873" y="2743200"/>
            <a:ext cx="2359342" cy="5082117"/>
          </a:xfrm>
        </p:spPr>
        <p:txBody>
          <a:bodyPr/>
          <a:lstStyle>
            <a:lvl1pPr marL="0" indent="0">
              <a:buNone/>
              <a:defRPr sz="960"/>
            </a:lvl1pPr>
            <a:lvl2pPr marL="274320" indent="0">
              <a:buNone/>
              <a:defRPr sz="840"/>
            </a:lvl2pPr>
            <a:lvl3pPr marL="548640" indent="0">
              <a:buNone/>
              <a:defRPr sz="720"/>
            </a:lvl3pPr>
            <a:lvl4pPr marL="822960" indent="0">
              <a:buNone/>
              <a:defRPr sz="600"/>
            </a:lvl4pPr>
            <a:lvl5pPr marL="1097280" indent="0">
              <a:buNone/>
              <a:defRPr sz="600"/>
            </a:lvl5pPr>
            <a:lvl6pPr marL="1371600" indent="0">
              <a:buNone/>
              <a:defRPr sz="600"/>
            </a:lvl6pPr>
            <a:lvl7pPr marL="1645920" indent="0">
              <a:buNone/>
              <a:defRPr sz="600"/>
            </a:lvl7pPr>
            <a:lvl8pPr marL="1920240" indent="0">
              <a:buNone/>
              <a:defRPr sz="600"/>
            </a:lvl8pPr>
            <a:lvl9pPr marL="2194560" indent="0">
              <a:buNone/>
              <a:defRPr sz="600"/>
            </a:lvl9pPr>
          </a:lstStyle>
          <a:p>
            <a:pPr lvl="0"/>
            <a:r>
              <a:rPr lang="en-US"/>
              <a:t>Click to edit Master text styles</a:t>
            </a:r>
          </a:p>
        </p:txBody>
      </p:sp>
      <p:sp>
        <p:nvSpPr>
          <p:cNvPr id="5" name="Date Placeholder 4">
            <a:extLst>
              <a:ext uri="{FF2B5EF4-FFF2-40B4-BE49-F238E27FC236}">
                <a16:creationId xmlns:a16="http://schemas.microsoft.com/office/drawing/2014/main" id="{B41CA72E-9058-769E-94D9-0DD2636A13E9}"/>
              </a:ext>
            </a:extLst>
          </p:cNvPr>
          <p:cNvSpPr>
            <a:spLocks noGrp="1"/>
          </p:cNvSpPr>
          <p:nvPr>
            <p:ph type="dt" sz="half" idx="10"/>
          </p:nvPr>
        </p:nvSpPr>
        <p:spPr/>
        <p:txBody>
          <a:bodyPr/>
          <a:lstStyle/>
          <a:p>
            <a:fld id="{1D8BD707-D9CF-40AE-B4C6-C98DA3205C09}" type="datetimeFigureOut">
              <a:rPr lang="en-US" smtClean="0"/>
              <a:pPr/>
              <a:t>3/24/2025</a:t>
            </a:fld>
            <a:endParaRPr lang="en-US"/>
          </a:p>
        </p:txBody>
      </p:sp>
      <p:sp>
        <p:nvSpPr>
          <p:cNvPr id="6" name="Footer Placeholder 5">
            <a:extLst>
              <a:ext uri="{FF2B5EF4-FFF2-40B4-BE49-F238E27FC236}">
                <a16:creationId xmlns:a16="http://schemas.microsoft.com/office/drawing/2014/main" id="{44FB98CC-D1BC-BF3F-5DA9-8D67E6B323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A7101E-5DE2-32D6-26D8-5D51884515AD}"/>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70270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A8F40-DA27-38A1-A7AD-92A6C889156F}"/>
              </a:ext>
            </a:extLst>
          </p:cNvPr>
          <p:cNvSpPr>
            <a:spLocks noGrp="1"/>
          </p:cNvSpPr>
          <p:nvPr>
            <p:ph type="title"/>
          </p:nvPr>
        </p:nvSpPr>
        <p:spPr>
          <a:xfrm>
            <a:off x="503873" y="609600"/>
            <a:ext cx="2359342" cy="2133600"/>
          </a:xfrm>
        </p:spPr>
        <p:txBody>
          <a:bodyPr anchor="b"/>
          <a:lstStyle>
            <a:lvl1pPr>
              <a:defRPr sz="1920"/>
            </a:lvl1pPr>
          </a:lstStyle>
          <a:p>
            <a:r>
              <a:rPr lang="en-US"/>
              <a:t>Click to edit Master title style</a:t>
            </a:r>
          </a:p>
        </p:txBody>
      </p:sp>
      <p:sp>
        <p:nvSpPr>
          <p:cNvPr id="3" name="Picture Placeholder 2">
            <a:extLst>
              <a:ext uri="{FF2B5EF4-FFF2-40B4-BE49-F238E27FC236}">
                <a16:creationId xmlns:a16="http://schemas.microsoft.com/office/drawing/2014/main" id="{68AD9980-8A9F-83EF-5178-E72DF4692A48}"/>
              </a:ext>
            </a:extLst>
          </p:cNvPr>
          <p:cNvSpPr>
            <a:spLocks noGrp="1"/>
          </p:cNvSpPr>
          <p:nvPr>
            <p:ph type="pic" idx="1"/>
          </p:nvPr>
        </p:nvSpPr>
        <p:spPr>
          <a:xfrm>
            <a:off x="3109913" y="1316567"/>
            <a:ext cx="3703320" cy="6498167"/>
          </a:xfrm>
        </p:spPr>
        <p:txBody>
          <a:bodyPr/>
          <a:lstStyle>
            <a:lvl1pPr marL="0" indent="0">
              <a:buNone/>
              <a:defRPr sz="1920"/>
            </a:lvl1pPr>
            <a:lvl2pPr marL="274320" indent="0">
              <a:buNone/>
              <a:defRPr sz="1680"/>
            </a:lvl2pPr>
            <a:lvl3pPr marL="548640" indent="0">
              <a:buNone/>
              <a:defRPr sz="1440"/>
            </a:lvl3pPr>
            <a:lvl4pPr marL="822960" indent="0">
              <a:buNone/>
              <a:defRPr sz="1200"/>
            </a:lvl4pPr>
            <a:lvl5pPr marL="1097280" indent="0">
              <a:buNone/>
              <a:defRPr sz="1200"/>
            </a:lvl5pPr>
            <a:lvl6pPr marL="1371600" indent="0">
              <a:buNone/>
              <a:defRPr sz="1200"/>
            </a:lvl6pPr>
            <a:lvl7pPr marL="1645920" indent="0">
              <a:buNone/>
              <a:defRPr sz="1200"/>
            </a:lvl7pPr>
            <a:lvl8pPr marL="1920240" indent="0">
              <a:buNone/>
              <a:defRPr sz="1200"/>
            </a:lvl8pPr>
            <a:lvl9pPr marL="2194560" indent="0">
              <a:buNone/>
              <a:defRPr sz="1200"/>
            </a:lvl9pPr>
          </a:lstStyle>
          <a:p>
            <a:endParaRPr lang="en-US"/>
          </a:p>
        </p:txBody>
      </p:sp>
      <p:sp>
        <p:nvSpPr>
          <p:cNvPr id="4" name="Text Placeholder 3">
            <a:extLst>
              <a:ext uri="{FF2B5EF4-FFF2-40B4-BE49-F238E27FC236}">
                <a16:creationId xmlns:a16="http://schemas.microsoft.com/office/drawing/2014/main" id="{16974764-0CED-D42C-8E39-16452B741915}"/>
              </a:ext>
            </a:extLst>
          </p:cNvPr>
          <p:cNvSpPr>
            <a:spLocks noGrp="1"/>
          </p:cNvSpPr>
          <p:nvPr>
            <p:ph type="body" sz="half" idx="2"/>
          </p:nvPr>
        </p:nvSpPr>
        <p:spPr>
          <a:xfrm>
            <a:off x="503873" y="2743200"/>
            <a:ext cx="2359342" cy="5082117"/>
          </a:xfrm>
        </p:spPr>
        <p:txBody>
          <a:bodyPr/>
          <a:lstStyle>
            <a:lvl1pPr marL="0" indent="0">
              <a:buNone/>
              <a:defRPr sz="960"/>
            </a:lvl1pPr>
            <a:lvl2pPr marL="274320" indent="0">
              <a:buNone/>
              <a:defRPr sz="840"/>
            </a:lvl2pPr>
            <a:lvl3pPr marL="548640" indent="0">
              <a:buNone/>
              <a:defRPr sz="720"/>
            </a:lvl3pPr>
            <a:lvl4pPr marL="822960" indent="0">
              <a:buNone/>
              <a:defRPr sz="600"/>
            </a:lvl4pPr>
            <a:lvl5pPr marL="1097280" indent="0">
              <a:buNone/>
              <a:defRPr sz="600"/>
            </a:lvl5pPr>
            <a:lvl6pPr marL="1371600" indent="0">
              <a:buNone/>
              <a:defRPr sz="600"/>
            </a:lvl6pPr>
            <a:lvl7pPr marL="1645920" indent="0">
              <a:buNone/>
              <a:defRPr sz="600"/>
            </a:lvl7pPr>
            <a:lvl8pPr marL="1920240" indent="0">
              <a:buNone/>
              <a:defRPr sz="600"/>
            </a:lvl8pPr>
            <a:lvl9pPr marL="2194560" indent="0">
              <a:buNone/>
              <a:defRPr sz="600"/>
            </a:lvl9pPr>
          </a:lstStyle>
          <a:p>
            <a:pPr lvl="0"/>
            <a:r>
              <a:rPr lang="en-US"/>
              <a:t>Click to edit Master text styles</a:t>
            </a:r>
          </a:p>
        </p:txBody>
      </p:sp>
      <p:sp>
        <p:nvSpPr>
          <p:cNvPr id="5" name="Date Placeholder 4">
            <a:extLst>
              <a:ext uri="{FF2B5EF4-FFF2-40B4-BE49-F238E27FC236}">
                <a16:creationId xmlns:a16="http://schemas.microsoft.com/office/drawing/2014/main" id="{D76E8284-FAB3-5575-C41B-3BF5D07EEFC0}"/>
              </a:ext>
            </a:extLst>
          </p:cNvPr>
          <p:cNvSpPr>
            <a:spLocks noGrp="1"/>
          </p:cNvSpPr>
          <p:nvPr>
            <p:ph type="dt" sz="half" idx="10"/>
          </p:nvPr>
        </p:nvSpPr>
        <p:spPr/>
        <p:txBody>
          <a:bodyPr/>
          <a:lstStyle/>
          <a:p>
            <a:fld id="{1D8BD707-D9CF-40AE-B4C6-C98DA3205C09}" type="datetimeFigureOut">
              <a:rPr lang="en-US" smtClean="0"/>
              <a:pPr/>
              <a:t>3/24/2025</a:t>
            </a:fld>
            <a:endParaRPr lang="en-US"/>
          </a:p>
        </p:txBody>
      </p:sp>
      <p:sp>
        <p:nvSpPr>
          <p:cNvPr id="6" name="Footer Placeholder 5">
            <a:extLst>
              <a:ext uri="{FF2B5EF4-FFF2-40B4-BE49-F238E27FC236}">
                <a16:creationId xmlns:a16="http://schemas.microsoft.com/office/drawing/2014/main" id="{95CD04E0-80BC-8FBA-1DA4-86966222B4D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62E15B0-C76A-2EDA-647B-EC7EB50F68C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75189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CB1B040-19EE-DEE5-EBF8-75E9996545EB}"/>
              </a:ext>
            </a:extLst>
          </p:cNvPr>
          <p:cNvSpPr>
            <a:spLocks noGrp="1"/>
          </p:cNvSpPr>
          <p:nvPr>
            <p:ph type="title"/>
          </p:nvPr>
        </p:nvSpPr>
        <p:spPr>
          <a:xfrm>
            <a:off x="502920" y="486834"/>
            <a:ext cx="6309360"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7A0709D-ED4A-CD97-5EA4-E8C1CE34C1FE}"/>
              </a:ext>
            </a:extLst>
          </p:cNvPr>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F79620-98E7-28FB-26E5-A250B9657611}"/>
              </a:ext>
            </a:extLst>
          </p:cNvPr>
          <p:cNvSpPr>
            <a:spLocks noGrp="1"/>
          </p:cNvSpPr>
          <p:nvPr>
            <p:ph type="dt" sz="half" idx="2"/>
          </p:nvPr>
        </p:nvSpPr>
        <p:spPr>
          <a:xfrm>
            <a:off x="502920" y="8475134"/>
            <a:ext cx="1645920" cy="486833"/>
          </a:xfrm>
          <a:prstGeom prst="rect">
            <a:avLst/>
          </a:prstGeom>
        </p:spPr>
        <p:txBody>
          <a:bodyPr vert="horz" lIns="91440" tIns="45720" rIns="91440" bIns="45720" rtlCol="0" anchor="ctr"/>
          <a:lstStyle>
            <a:lvl1pPr algn="l">
              <a:defRPr sz="720">
                <a:solidFill>
                  <a:schemeClr val="tx1">
                    <a:tint val="75000"/>
                  </a:schemeClr>
                </a:solidFill>
              </a:defRPr>
            </a:lvl1pPr>
          </a:lstStyle>
          <a:p>
            <a:fld id="{1D8BD707-D9CF-40AE-B4C6-C98DA3205C09}" type="datetimeFigureOut">
              <a:rPr lang="en-US" smtClean="0"/>
              <a:pPr/>
              <a:t>3/24/2025</a:t>
            </a:fld>
            <a:endParaRPr lang="en-US"/>
          </a:p>
        </p:txBody>
      </p:sp>
      <p:sp>
        <p:nvSpPr>
          <p:cNvPr id="5" name="Footer Placeholder 4">
            <a:extLst>
              <a:ext uri="{FF2B5EF4-FFF2-40B4-BE49-F238E27FC236}">
                <a16:creationId xmlns:a16="http://schemas.microsoft.com/office/drawing/2014/main" id="{E996879F-68BC-1C7C-AB16-AAE27FAE77B4}"/>
              </a:ext>
            </a:extLst>
          </p:cNvPr>
          <p:cNvSpPr>
            <a:spLocks noGrp="1"/>
          </p:cNvSpPr>
          <p:nvPr>
            <p:ph type="ftr" sz="quarter" idx="3"/>
          </p:nvPr>
        </p:nvSpPr>
        <p:spPr>
          <a:xfrm>
            <a:off x="2423160" y="8475134"/>
            <a:ext cx="2468880" cy="486833"/>
          </a:xfrm>
          <a:prstGeom prst="rect">
            <a:avLst/>
          </a:prstGeom>
        </p:spPr>
        <p:txBody>
          <a:bodyPr vert="horz" lIns="91440" tIns="45720" rIns="91440" bIns="45720" rtlCol="0" anchor="ctr"/>
          <a:lstStyle>
            <a:lvl1pPr algn="ctr">
              <a:defRPr sz="72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954E4BA-B2CC-0100-65C7-0CAAF81EDC69}"/>
              </a:ext>
            </a:extLst>
          </p:cNvPr>
          <p:cNvSpPr>
            <a:spLocks noGrp="1"/>
          </p:cNvSpPr>
          <p:nvPr>
            <p:ph type="sldNum" sz="quarter" idx="4"/>
          </p:nvPr>
        </p:nvSpPr>
        <p:spPr>
          <a:xfrm>
            <a:off x="5166360" y="8475134"/>
            <a:ext cx="1645920" cy="486833"/>
          </a:xfrm>
          <a:prstGeom prst="rect">
            <a:avLst/>
          </a:prstGeom>
        </p:spPr>
        <p:txBody>
          <a:bodyPr vert="horz" lIns="91440" tIns="45720" rIns="91440" bIns="45720" rtlCol="0" anchor="ctr"/>
          <a:lstStyle>
            <a:lvl1pPr algn="r">
              <a:defRPr sz="72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34620095"/>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Lst>
  <p:txStyles>
    <p:titleStyle>
      <a:lvl1pPr algn="l" defTabSz="548640" rtl="0" eaLnBrk="1" latinLnBrk="0" hangingPunct="1">
        <a:lnSpc>
          <a:spcPct val="90000"/>
        </a:lnSpc>
        <a:spcBef>
          <a:spcPct val="0"/>
        </a:spcBef>
        <a:buNone/>
        <a:defRPr sz="2640" kern="1200">
          <a:solidFill>
            <a:schemeClr val="tx1"/>
          </a:solidFill>
          <a:latin typeface="+mj-lt"/>
          <a:ea typeface="+mj-ea"/>
          <a:cs typeface="+mj-cs"/>
        </a:defRPr>
      </a:lvl1pPr>
    </p:titleStyle>
    <p:bodyStyle>
      <a:lvl1pPr marL="137160" indent="-137160" algn="l" defTabSz="548640" rtl="0" eaLnBrk="1" latinLnBrk="0" hangingPunct="1">
        <a:lnSpc>
          <a:spcPct val="90000"/>
        </a:lnSpc>
        <a:spcBef>
          <a:spcPts val="600"/>
        </a:spcBef>
        <a:buFont typeface="Arial" panose="020B0604020202020204" pitchFamily="34" charset="0"/>
        <a:buChar char="•"/>
        <a:defRPr sz="1680" kern="1200">
          <a:solidFill>
            <a:schemeClr val="tx1"/>
          </a:solidFill>
          <a:latin typeface="+mn-lt"/>
          <a:ea typeface="+mn-ea"/>
          <a:cs typeface="+mn-cs"/>
        </a:defRPr>
      </a:lvl1pPr>
      <a:lvl2pPr marL="411480" indent="-137160" algn="l" defTabSz="548640" rtl="0" eaLnBrk="1" latinLnBrk="0" hangingPunct="1">
        <a:lnSpc>
          <a:spcPct val="90000"/>
        </a:lnSpc>
        <a:spcBef>
          <a:spcPts val="300"/>
        </a:spcBef>
        <a:buFont typeface="Arial" panose="020B0604020202020204" pitchFamily="34" charset="0"/>
        <a:buChar char="•"/>
        <a:defRPr sz="1440" kern="1200">
          <a:solidFill>
            <a:schemeClr val="tx1"/>
          </a:solidFill>
          <a:latin typeface="+mn-lt"/>
          <a:ea typeface="+mn-ea"/>
          <a:cs typeface="+mn-cs"/>
        </a:defRPr>
      </a:lvl2pPr>
      <a:lvl3pPr marL="685800" indent="-137160" algn="l" defTabSz="548640" rtl="0" eaLnBrk="1" latinLnBrk="0" hangingPunct="1">
        <a:lnSpc>
          <a:spcPct val="90000"/>
        </a:lnSpc>
        <a:spcBef>
          <a:spcPts val="300"/>
        </a:spcBef>
        <a:buFont typeface="Arial" panose="020B0604020202020204" pitchFamily="34" charset="0"/>
        <a:buChar char="•"/>
        <a:defRPr sz="1200" kern="1200">
          <a:solidFill>
            <a:schemeClr val="tx1"/>
          </a:solidFill>
          <a:latin typeface="+mn-lt"/>
          <a:ea typeface="+mn-ea"/>
          <a:cs typeface="+mn-cs"/>
        </a:defRPr>
      </a:lvl3pPr>
      <a:lvl4pPr marL="96012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4pPr>
      <a:lvl5pPr marL="123444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5pPr>
      <a:lvl6pPr marL="150876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6pPr>
      <a:lvl7pPr marL="178308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7pPr>
      <a:lvl8pPr marL="205740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8pPr>
      <a:lvl9pPr marL="233172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9pPr>
    </p:bodyStyle>
    <p:otherStyle>
      <a:defPPr>
        <a:defRPr lang="en-US"/>
      </a:defPPr>
      <a:lvl1pPr marL="0" algn="l" defTabSz="548640" rtl="0" eaLnBrk="1" latinLnBrk="0" hangingPunct="1">
        <a:defRPr sz="1080" kern="1200">
          <a:solidFill>
            <a:schemeClr val="tx1"/>
          </a:solidFill>
          <a:latin typeface="+mn-lt"/>
          <a:ea typeface="+mn-ea"/>
          <a:cs typeface="+mn-cs"/>
        </a:defRPr>
      </a:lvl1pPr>
      <a:lvl2pPr marL="274320" algn="l" defTabSz="548640" rtl="0" eaLnBrk="1" latinLnBrk="0" hangingPunct="1">
        <a:defRPr sz="1080" kern="1200">
          <a:solidFill>
            <a:schemeClr val="tx1"/>
          </a:solidFill>
          <a:latin typeface="+mn-lt"/>
          <a:ea typeface="+mn-ea"/>
          <a:cs typeface="+mn-cs"/>
        </a:defRPr>
      </a:lvl2pPr>
      <a:lvl3pPr marL="548640" algn="l" defTabSz="548640" rtl="0" eaLnBrk="1" latinLnBrk="0" hangingPunct="1">
        <a:defRPr sz="1080" kern="1200">
          <a:solidFill>
            <a:schemeClr val="tx1"/>
          </a:solidFill>
          <a:latin typeface="+mn-lt"/>
          <a:ea typeface="+mn-ea"/>
          <a:cs typeface="+mn-cs"/>
        </a:defRPr>
      </a:lvl3pPr>
      <a:lvl4pPr marL="822960" algn="l" defTabSz="548640" rtl="0" eaLnBrk="1" latinLnBrk="0" hangingPunct="1">
        <a:defRPr sz="1080" kern="1200">
          <a:solidFill>
            <a:schemeClr val="tx1"/>
          </a:solidFill>
          <a:latin typeface="+mn-lt"/>
          <a:ea typeface="+mn-ea"/>
          <a:cs typeface="+mn-cs"/>
        </a:defRPr>
      </a:lvl4pPr>
      <a:lvl5pPr marL="1097280" algn="l" defTabSz="548640" rtl="0" eaLnBrk="1" latinLnBrk="0" hangingPunct="1">
        <a:defRPr sz="1080" kern="1200">
          <a:solidFill>
            <a:schemeClr val="tx1"/>
          </a:solidFill>
          <a:latin typeface="+mn-lt"/>
          <a:ea typeface="+mn-ea"/>
          <a:cs typeface="+mn-cs"/>
        </a:defRPr>
      </a:lvl5pPr>
      <a:lvl6pPr marL="1371600" algn="l" defTabSz="548640" rtl="0" eaLnBrk="1" latinLnBrk="0" hangingPunct="1">
        <a:defRPr sz="1080" kern="1200">
          <a:solidFill>
            <a:schemeClr val="tx1"/>
          </a:solidFill>
          <a:latin typeface="+mn-lt"/>
          <a:ea typeface="+mn-ea"/>
          <a:cs typeface="+mn-cs"/>
        </a:defRPr>
      </a:lvl6pPr>
      <a:lvl7pPr marL="1645920" algn="l" defTabSz="548640" rtl="0" eaLnBrk="1" latinLnBrk="0" hangingPunct="1">
        <a:defRPr sz="1080" kern="1200">
          <a:solidFill>
            <a:schemeClr val="tx1"/>
          </a:solidFill>
          <a:latin typeface="+mn-lt"/>
          <a:ea typeface="+mn-ea"/>
          <a:cs typeface="+mn-cs"/>
        </a:defRPr>
      </a:lvl7pPr>
      <a:lvl8pPr marL="1920240" algn="l" defTabSz="548640" rtl="0" eaLnBrk="1" latinLnBrk="0" hangingPunct="1">
        <a:defRPr sz="1080" kern="1200">
          <a:solidFill>
            <a:schemeClr val="tx1"/>
          </a:solidFill>
          <a:latin typeface="+mn-lt"/>
          <a:ea typeface="+mn-ea"/>
          <a:cs typeface="+mn-cs"/>
        </a:defRPr>
      </a:lvl8pPr>
      <a:lvl9pPr marL="2194560" algn="l" defTabSz="548640" rtl="0" eaLnBrk="1" latinLnBrk="0" hangingPunct="1">
        <a:defRPr sz="1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p:blipFill>
        <p:spPr>
          <a:xfrm>
            <a:off x="914400" y="575532"/>
            <a:ext cx="5486400" cy="3665236"/>
          </a:xfrm>
          <a:prstGeom prst="rect">
            <a:avLst/>
          </a:prstGeom>
          <a:ln>
            <a:noFill/>
          </a:ln>
          <a:effectLst>
            <a:outerShdw blurRad="190500" algn="tl" rotWithShape="0">
              <a:srgbClr val="000000">
                <a:alpha val="70000"/>
              </a:srgbClr>
            </a:outerShdw>
          </a:effectLst>
        </p:spPr>
      </p:pic>
      <p:sp>
        <p:nvSpPr>
          <p:cNvPr id="2" name="Title 1"/>
          <p:cNvSpPr>
            <a:spLocks noGrp="1"/>
          </p:cNvSpPr>
          <p:nvPr>
            <p:ph type="ctrTitle"/>
          </p:nvPr>
        </p:nvSpPr>
        <p:spPr>
          <a:xfrm>
            <a:off x="-4094" y="85202"/>
            <a:ext cx="7315200" cy="400433"/>
          </a:xfrm>
          <a:noFill/>
        </p:spPr>
        <p:txBody>
          <a:bodyPr anchor="t">
            <a:noAutofit/>
          </a:bodyPr>
          <a:lstStyle/>
          <a:p>
            <a:r>
              <a:rPr lang="en-US" sz="2400" b="1" i="1" dirty="0">
                <a:solidFill>
                  <a:srgbClr val="6DAE6B"/>
                </a:solidFill>
                <a:effectLst>
                  <a:outerShdw blurRad="38100" dist="38100" dir="2700000" algn="tl">
                    <a:srgbClr val="000000">
                      <a:alpha val="43137"/>
                    </a:srgbClr>
                  </a:outerShdw>
                </a:effectLst>
                <a:latin typeface="Bradley Hand ITC" panose="03070402050302030203" pitchFamily="66" charset="0"/>
              </a:rPr>
              <a:t>Price Reduced  - Seller is Motivated!!</a:t>
            </a:r>
          </a:p>
        </p:txBody>
      </p:sp>
      <p:sp>
        <p:nvSpPr>
          <p:cNvPr id="3" name="Subtitle 2"/>
          <p:cNvSpPr>
            <a:spLocks noGrp="1"/>
          </p:cNvSpPr>
          <p:nvPr>
            <p:ph type="subTitle" idx="1"/>
          </p:nvPr>
        </p:nvSpPr>
        <p:spPr>
          <a:xfrm>
            <a:off x="245439" y="6185110"/>
            <a:ext cx="6824323" cy="1788813"/>
          </a:xfrm>
        </p:spPr>
        <p:txBody>
          <a:bodyPr anchor="ctr">
            <a:noAutofit/>
          </a:bodyPr>
          <a:lstStyle/>
          <a:p>
            <a:r>
              <a:rPr lang="en-US" sz="1200" dirty="0">
                <a:solidFill>
                  <a:srgbClr val="6DAE6B"/>
                </a:solidFill>
                <a:latin typeface="Arial" panose="020B0604020202020204" pitchFamily="34" charset="0"/>
                <a:cs typeface="Arial" panose="020B0604020202020204" pitchFamily="34" charset="0"/>
              </a:rPr>
              <a:t>Welcome to this exquisite home located in the highly sought-after Myers Mill neighborhood, which is located in the highly sought after Dorchester 2 School District. This 5-bedroom home is located on a quiet cul-de-sac. The open concept living space features a cozy fireplace in the spacious living room, ideal for gatherings. The bedroom downstairs can be used as a flex space for an office, workout room, home school, etc. The kitchen has an eat in area, plenty of storage, maple cabinetry, and pantry. The formal dining room opens to the foyer and kitchen. The large master suite has vaulted ceiling and a large master bath on the second floor along with 3 other bedrooms. There is a two-car garage with opener. The home has a neighborhood pool, making it easy to enjoy the community's amenities.</a:t>
            </a:r>
          </a:p>
        </p:txBody>
      </p:sp>
      <p:sp>
        <p:nvSpPr>
          <p:cNvPr id="14" name="Rectangle 13"/>
          <p:cNvSpPr/>
          <p:nvPr/>
        </p:nvSpPr>
        <p:spPr>
          <a:xfrm>
            <a:off x="0" y="8267334"/>
            <a:ext cx="7239000" cy="707886"/>
          </a:xfrm>
          <a:prstGeom prst="rect">
            <a:avLst/>
          </a:prstGeom>
        </p:spPr>
        <p:txBody>
          <a:bodyPr wrap="square">
            <a:spAutoFit/>
          </a:bodyPr>
          <a:lstStyle/>
          <a:p>
            <a:pPr algn="r"/>
            <a:r>
              <a:rPr lang="en-US" sz="1440" b="1" dirty="0">
                <a:latin typeface="Arial" panose="020B0604020202020204" pitchFamily="34" charset="0"/>
                <a:cs typeface="Arial" panose="020B0604020202020204" pitchFamily="34" charset="0"/>
              </a:rPr>
              <a:t>Cornelius Shepherd</a:t>
            </a:r>
          </a:p>
          <a:p>
            <a:pPr algn="r"/>
            <a:r>
              <a:rPr lang="en-US" sz="1280" i="1" dirty="0">
                <a:latin typeface="Arial" panose="020B0604020202020204" pitchFamily="34" charset="0"/>
                <a:cs typeface="Arial" panose="020B0604020202020204" pitchFamily="34" charset="0"/>
              </a:rPr>
              <a:t>843-530-6798</a:t>
            </a:r>
          </a:p>
          <a:p>
            <a:pPr algn="r"/>
            <a:r>
              <a:rPr lang="en-US" sz="1280" i="1" dirty="0">
                <a:latin typeface="Arial" panose="020B0604020202020204" pitchFamily="34" charset="0"/>
                <a:cs typeface="Arial" panose="020B0604020202020204" pitchFamily="34" charset="0"/>
              </a:rPr>
              <a:t>cornelius@ergroupofsc.com</a:t>
            </a:r>
            <a:endParaRPr lang="en-US" sz="960" dirty="0">
              <a:latin typeface="Arial" panose="020B0604020202020204" pitchFamily="34" charset="0"/>
              <a:cs typeface="Arial" panose="020B0604020202020204" pitchFamily="34" charset="0"/>
            </a:endParaRPr>
          </a:p>
        </p:txBody>
      </p:sp>
      <p:sp>
        <p:nvSpPr>
          <p:cNvPr id="15" name="Rectangle 14"/>
          <p:cNvSpPr/>
          <p:nvPr/>
        </p:nvSpPr>
        <p:spPr>
          <a:xfrm>
            <a:off x="914400" y="3702159"/>
            <a:ext cx="5486400" cy="538609"/>
          </a:xfrm>
          <a:prstGeom prst="rect">
            <a:avLst/>
          </a:prstGeom>
        </p:spPr>
        <p:txBody>
          <a:bodyPr wrap="square">
            <a:spAutoFit/>
          </a:bodyPr>
          <a:lstStyle/>
          <a:p>
            <a:pPr algn="ctr"/>
            <a:r>
              <a:rPr lang="en-US"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1227 Cosmos Road</a:t>
            </a:r>
            <a:br>
              <a:rPr lang="en-US"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nn-NO" sz="11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Myers Mill · Summerville, SC 29483 · MLS# 25004568 · $388,000</a:t>
            </a:r>
            <a:endParaRPr lang="en-US" sz="11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p:blipFill>
        <p:spPr>
          <a:xfrm>
            <a:off x="3091285" y="8286756"/>
            <a:ext cx="1132631" cy="669043"/>
          </a:xfrm>
          <a:prstGeom prst="rect">
            <a:avLst/>
          </a:prstGeom>
        </p:spPr>
      </p:pic>
      <p:sp>
        <p:nvSpPr>
          <p:cNvPr id="26" name="Rectangle 25"/>
          <p:cNvSpPr/>
          <p:nvPr/>
        </p:nvSpPr>
        <p:spPr>
          <a:xfrm>
            <a:off x="76200" y="8344278"/>
            <a:ext cx="2362200" cy="553998"/>
          </a:xfrm>
          <a:prstGeom prst="rect">
            <a:avLst/>
          </a:prstGeom>
        </p:spPr>
        <p:txBody>
          <a:bodyPr wrap="square">
            <a:spAutoFit/>
          </a:bodyPr>
          <a:lstStyle/>
          <a:p>
            <a:r>
              <a:rPr lang="en-US" sz="1000" dirty="0">
                <a:latin typeface="Arial" panose="020B0604020202020204" pitchFamily="34" charset="0"/>
                <a:cs typeface="Arial" panose="020B0604020202020204" pitchFamily="34" charset="0"/>
              </a:rPr>
              <a:t>The Elite Realty Group of SC, LLC</a:t>
            </a:r>
          </a:p>
          <a:p>
            <a:r>
              <a:rPr lang="en-US" sz="1000" dirty="0">
                <a:latin typeface="Arial" panose="020B0604020202020204" pitchFamily="34" charset="0"/>
                <a:cs typeface="Arial" panose="020B0604020202020204" pitchFamily="34" charset="0"/>
              </a:rPr>
              <a:t>8310-A Rivers Ave</a:t>
            </a:r>
          </a:p>
          <a:p>
            <a:r>
              <a:rPr lang="en-US" sz="1000" dirty="0">
                <a:latin typeface="Arial" panose="020B0604020202020204" pitchFamily="34" charset="0"/>
                <a:cs typeface="Arial" panose="020B0604020202020204" pitchFamily="34" charset="0"/>
              </a:rPr>
              <a:t>North Charleston, SC 29406</a:t>
            </a:r>
          </a:p>
        </p:txBody>
      </p:sp>
      <p:sp>
        <p:nvSpPr>
          <p:cNvPr id="4" name="Rectangle 3">
            <a:extLst>
              <a:ext uri="{FF2B5EF4-FFF2-40B4-BE49-F238E27FC236}">
                <a16:creationId xmlns:a16="http://schemas.microsoft.com/office/drawing/2014/main" id="{155A8B57-64D5-EFE5-6C5B-AE45A182741A}"/>
              </a:ext>
            </a:extLst>
          </p:cNvPr>
          <p:cNvSpPr/>
          <p:nvPr/>
        </p:nvSpPr>
        <p:spPr>
          <a:xfrm>
            <a:off x="76200" y="85202"/>
            <a:ext cx="7162800" cy="8973596"/>
          </a:xfrm>
          <a:prstGeom prst="rect">
            <a:avLst/>
          </a:prstGeom>
          <a:noFill/>
          <a:ln w="190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endParaRPr>
          </a:p>
        </p:txBody>
      </p:sp>
      <p:cxnSp>
        <p:nvCxnSpPr>
          <p:cNvPr id="8" name="Straight Connector 7">
            <a:extLst>
              <a:ext uri="{FF2B5EF4-FFF2-40B4-BE49-F238E27FC236}">
                <a16:creationId xmlns:a16="http://schemas.microsoft.com/office/drawing/2014/main" id="{D6F245F0-C67F-6AF5-7A63-102B0489E301}"/>
              </a:ext>
            </a:extLst>
          </p:cNvPr>
          <p:cNvCxnSpPr>
            <a:cxnSpLocks/>
          </p:cNvCxnSpPr>
          <p:nvPr/>
        </p:nvCxnSpPr>
        <p:spPr>
          <a:xfrm>
            <a:off x="1066800" y="5872276"/>
            <a:ext cx="51816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8CE9235E-D152-BD1D-CAF6-2DC0C646E9BA}"/>
              </a:ext>
            </a:extLst>
          </p:cNvPr>
          <p:cNvGrpSpPr/>
          <p:nvPr/>
        </p:nvGrpSpPr>
        <p:grpSpPr>
          <a:xfrm>
            <a:off x="245439" y="4553602"/>
            <a:ext cx="6824323" cy="1005840"/>
            <a:chOff x="166712" y="4607707"/>
            <a:chExt cx="6824323" cy="1005840"/>
          </a:xfrm>
        </p:grpSpPr>
        <p:pic>
          <p:nvPicPr>
            <p:cNvPr id="5" name="Picture 4">
              <a:extLst>
                <a:ext uri="{FF2B5EF4-FFF2-40B4-BE49-F238E27FC236}">
                  <a16:creationId xmlns:a16="http://schemas.microsoft.com/office/drawing/2014/main" id="{B60D39B0-F894-17A9-7F27-F02916FE5BF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66712" y="4608232"/>
              <a:ext cx="1505616" cy="1004790"/>
            </a:xfrm>
            <a:prstGeom prst="rect">
              <a:avLst/>
            </a:prstGeom>
            <a:ln>
              <a:noFill/>
            </a:ln>
            <a:effectLst>
              <a:outerShdw blurRad="190500" algn="tl" rotWithShape="0">
                <a:srgbClr val="000000">
                  <a:alpha val="70000"/>
                </a:srgbClr>
              </a:outerShdw>
            </a:effectLst>
          </p:spPr>
        </p:pic>
        <p:pic>
          <p:nvPicPr>
            <p:cNvPr id="9" name="Picture 8">
              <a:extLst>
                <a:ext uri="{FF2B5EF4-FFF2-40B4-BE49-F238E27FC236}">
                  <a16:creationId xmlns:a16="http://schemas.microsoft.com/office/drawing/2014/main" id="{53D107EE-0A03-635D-AD14-A9324B1B33E4}"/>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939612" y="4608231"/>
              <a:ext cx="1505618" cy="1004791"/>
            </a:xfrm>
            <a:prstGeom prst="rect">
              <a:avLst/>
            </a:prstGeom>
            <a:ln>
              <a:noFill/>
            </a:ln>
            <a:effectLst>
              <a:outerShdw blurRad="190500" algn="tl" rotWithShape="0">
                <a:srgbClr val="000000">
                  <a:alpha val="70000"/>
                </a:srgbClr>
              </a:outerShdw>
            </a:effectLst>
          </p:spPr>
        </p:pic>
        <p:pic>
          <p:nvPicPr>
            <p:cNvPr id="10" name="Picture 9">
              <a:extLst>
                <a:ext uri="{FF2B5EF4-FFF2-40B4-BE49-F238E27FC236}">
                  <a16:creationId xmlns:a16="http://schemas.microsoft.com/office/drawing/2014/main" id="{A78A5A75-153C-2FD6-D33C-3B70180F0F1C}"/>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712514" y="4607707"/>
              <a:ext cx="1505618" cy="1005840"/>
            </a:xfrm>
            <a:prstGeom prst="rect">
              <a:avLst/>
            </a:prstGeom>
            <a:ln>
              <a:noFill/>
            </a:ln>
            <a:effectLst>
              <a:outerShdw blurRad="190500" algn="tl" rotWithShape="0">
                <a:srgbClr val="000000">
                  <a:alpha val="70000"/>
                </a:srgbClr>
              </a:outerShdw>
            </a:effectLst>
          </p:spPr>
        </p:pic>
        <p:pic>
          <p:nvPicPr>
            <p:cNvPr id="11" name="Picture 10">
              <a:extLst>
                <a:ext uri="{FF2B5EF4-FFF2-40B4-BE49-F238E27FC236}">
                  <a16:creationId xmlns:a16="http://schemas.microsoft.com/office/drawing/2014/main" id="{8751DC7D-37A0-F365-654B-EE47A7EB6626}"/>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485417" y="4607707"/>
              <a:ext cx="1505618" cy="1005840"/>
            </a:xfrm>
            <a:prstGeom prst="rect">
              <a:avLst/>
            </a:prstGeom>
            <a:ln>
              <a:noFill/>
            </a:ln>
            <a:effectLst>
              <a:outerShdw blurRad="190500" algn="tl" rotWithShape="0">
                <a:srgbClr val="000000">
                  <a:alpha val="70000"/>
                </a:srgbClr>
              </a:outerShdw>
            </a:effectLst>
          </p:spPr>
        </p:pic>
      </p:grpSp>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243</TotalTime>
  <Words>202</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Bradley Hand ITC</vt:lpstr>
      <vt:lpstr>Calibri</vt:lpstr>
      <vt:lpstr>Calibri Light</vt:lpstr>
      <vt:lpstr>Office Theme</vt:lpstr>
      <vt:lpstr>Price Reduced  - Seller is Motivated!!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42</cp:revision>
  <dcterms:created xsi:type="dcterms:W3CDTF">2006-08-16T00:00:00Z</dcterms:created>
  <dcterms:modified xsi:type="dcterms:W3CDTF">2025-03-24T19:07:33Z</dcterms:modified>
</cp:coreProperties>
</file>