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8/30/2016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8/30/2016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1" y="0"/>
            <a:ext cx="7315198" cy="17526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136" y="178326"/>
            <a:ext cx="7037921" cy="4698474"/>
          </a:xfrm>
          <a:prstGeom prst="rect">
            <a:avLst/>
          </a:prstGeom>
          <a:ln>
            <a:noFill/>
          </a:ln>
          <a:effectLst>
            <a:softEdge rad="112500"/>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5257800"/>
            <a:ext cx="7317488" cy="2321539"/>
          </a:xfrm>
        </p:spPr>
        <p:txBody>
          <a:bodyPr anchor="ctr">
            <a:noAutofit/>
          </a:bodyPr>
          <a:lstStyle/>
          <a:p>
            <a:r>
              <a:rPr lang="en-US" sz="1300" dirty="0">
                <a:solidFill>
                  <a:schemeClr val="tx2">
                    <a:lumMod val="75000"/>
                  </a:schemeClr>
                </a:solidFill>
                <a:latin typeface="Trebuchet MS" panose="020B0603020202020204" pitchFamily="34" charset="0"/>
              </a:rPr>
              <a:t>Charming home located off Clements Ferry Road in the desirable neighborhood The Peninsula features the convenience of dual masters - one downstairs and one up. Owner just installed beautiful wood floors throughout the bright open eat-in kitchen, powder room and spacious family room. Continue upstairs to another large master bedroom with walk-in closet and full bath as well as 2 more good sized bedrooms. Situated on a small pond and wooded area, this home is perfect for outdoor lifestyle and entertaining family and friends. It's only a very short walk to the play park or enjoy cooling off in the neighborhood pool at the end of the day. The Peninsula is conveniently located to the new elementary school which is opening this Fall, Mt. Pleasant, Daniel Island and also Highway 526 - only a short drive to Boeing, Charleston International Airport, shopping and restaurants. Don't miss this opportunity to own a wonderful home and enjoy </a:t>
            </a:r>
            <a:r>
              <a:rPr lang="en-US" sz="1300" dirty="0" err="1">
                <a:solidFill>
                  <a:schemeClr val="tx2">
                    <a:lumMod val="75000"/>
                  </a:schemeClr>
                </a:solidFill>
                <a:latin typeface="Trebuchet MS" panose="020B0603020202020204" pitchFamily="34" charset="0"/>
              </a:rPr>
              <a:t>Lowcountry</a:t>
            </a:r>
            <a:r>
              <a:rPr lang="en-US" sz="1300" dirty="0">
                <a:solidFill>
                  <a:schemeClr val="tx2">
                    <a:lumMod val="75000"/>
                  </a:schemeClr>
                </a:solidFill>
                <a:latin typeface="Trebuchet MS" panose="020B0603020202020204" pitchFamily="34" charset="0"/>
              </a:rPr>
              <a:t> living at its finest!</a:t>
            </a:r>
          </a:p>
        </p:txBody>
      </p:sp>
      <p:sp>
        <p:nvSpPr>
          <p:cNvPr id="2" name="Title 1"/>
          <p:cNvSpPr>
            <a:spLocks noGrp="1"/>
          </p:cNvSpPr>
          <p:nvPr>
            <p:ph type="ctrTitle"/>
          </p:nvPr>
        </p:nvSpPr>
        <p:spPr>
          <a:xfrm>
            <a:off x="-2287" y="3657600"/>
            <a:ext cx="7315199" cy="762000"/>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latin typeface="Trebuchet MS" panose="020B0603020202020204" pitchFamily="34" charset="0"/>
              </a:rPr>
              <a:t>1228 Shadow Mist Lane</a:t>
            </a:r>
            <a:br>
              <a:rPr lang="en-US" sz="2400" cap="none" dirty="0">
                <a:ln w="10541" cmpd="sng">
                  <a:noFill/>
                  <a:prstDash val="solid"/>
                </a:ln>
                <a:solidFill>
                  <a:schemeClr val="bg1"/>
                </a:solidFill>
                <a:effectLst/>
                <a:latin typeface="Trebuchet MS" panose="020B0603020202020204" pitchFamily="34" charset="0"/>
              </a:rPr>
            </a:br>
            <a:r>
              <a:rPr lang="en-US" sz="1600" b="0" cap="none" dirty="0">
                <a:ln w="10541" cmpd="sng">
                  <a:noFill/>
                  <a:prstDash val="solid"/>
                </a:ln>
                <a:solidFill>
                  <a:schemeClr val="bg1"/>
                </a:solidFill>
                <a:effectLst/>
                <a:latin typeface="Trebuchet MS" panose="020B0603020202020204" pitchFamily="34" charset="0"/>
              </a:rPr>
              <a:t>The Peninsula - Charleston, SC 29492 - MLS# 16021095 - $250,000</a:t>
            </a:r>
            <a:endParaRPr lang="en-US" sz="1400" b="0" cap="none" dirty="0">
              <a:ln w="10541" cmpd="sng">
                <a:noFill/>
                <a:prstDash val="solid"/>
              </a:ln>
              <a:solidFill>
                <a:schemeClr val="bg1"/>
              </a:solidFill>
              <a:effectLst/>
              <a:latin typeface="Trebuchet MS" panose="020B0603020202020204" pitchFamily="34" charset="0"/>
            </a:endParaRPr>
          </a:p>
        </p:txBody>
      </p:sp>
      <p:sp>
        <p:nvSpPr>
          <p:cNvPr id="17" name="Rectangle 16"/>
          <p:cNvSpPr/>
          <p:nvPr/>
        </p:nvSpPr>
        <p:spPr>
          <a:xfrm>
            <a:off x="-2287" y="8767934"/>
            <a:ext cx="7315199" cy="1215717"/>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Peggy Leete</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Office - (843) 884-1622</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532-7923</a:t>
            </a:r>
            <a:b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pleete@carolinaone.com</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www.peggyleetehomes.com</a:t>
            </a:r>
          </a:p>
        </p:txBody>
      </p:sp>
      <p:grpSp>
        <p:nvGrpSpPr>
          <p:cNvPr id="24" name="Group 23"/>
          <p:cNvGrpSpPr/>
          <p:nvPr/>
        </p:nvGrpSpPr>
        <p:grpSpPr>
          <a:xfrm>
            <a:off x="0" y="8920096"/>
            <a:ext cx="1524000" cy="911393"/>
            <a:chOff x="0" y="9037683"/>
            <a:chExt cx="1524000" cy="911393"/>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a:t>
              </a:r>
            </a:p>
          </p:txBody>
        </p:sp>
      </p:grpSp>
      <p:pic>
        <p:nvPicPr>
          <p:cNvPr id="26" name="Picture 2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4417472" y="4375998"/>
            <a:ext cx="1322701" cy="881801"/>
          </a:xfrm>
          <a:prstGeom prst="rect">
            <a:avLst/>
          </a:prstGeom>
          <a:ln w="3175">
            <a:solidFill>
              <a:schemeClr val="tx2"/>
            </a:solidFill>
          </a:ln>
        </p:spPr>
      </p:pic>
      <p:pic>
        <p:nvPicPr>
          <p:cNvPr id="28" name="Picture 27"/>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844198" y="4375998"/>
            <a:ext cx="1322701" cy="881801"/>
          </a:xfrm>
          <a:prstGeom prst="rect">
            <a:avLst/>
          </a:prstGeom>
          <a:ln w="3175">
            <a:solidFill>
              <a:schemeClr val="tx2"/>
            </a:solidFill>
          </a:ln>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7295" y="4375998"/>
            <a:ext cx="1322701" cy="881801"/>
          </a:xfrm>
          <a:prstGeom prst="rect">
            <a:avLst/>
          </a:prstGeom>
          <a:ln w="3175">
            <a:solidFill>
              <a:schemeClr val="tx2"/>
            </a:solidFill>
          </a:ln>
          <a:effectLst/>
        </p:spPr>
      </p:pic>
      <p:pic>
        <p:nvPicPr>
          <p:cNvPr id="31" name="Picture 30"/>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564021" y="4375998"/>
            <a:ext cx="1322701" cy="881801"/>
          </a:xfrm>
          <a:prstGeom prst="rect">
            <a:avLst/>
          </a:prstGeom>
          <a:ln w="3175">
            <a:solidFill>
              <a:schemeClr val="tx2"/>
            </a:solidFill>
          </a:ln>
        </p:spPr>
      </p:pic>
      <p:pic>
        <p:nvPicPr>
          <p:cNvPr id="35" name="Picture 3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295" y="7620001"/>
            <a:ext cx="1322700" cy="881800"/>
          </a:xfrm>
          <a:prstGeom prst="rect">
            <a:avLst/>
          </a:prstGeom>
          <a:ln w="3175">
            <a:solidFill>
              <a:schemeClr val="tx2"/>
            </a:solidFill>
          </a:ln>
          <a:effectLst/>
        </p:spPr>
      </p:pic>
      <p:pic>
        <p:nvPicPr>
          <p:cNvPr id="36" name="Picture 35"/>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564939" y="7620000"/>
            <a:ext cx="1322701" cy="881801"/>
          </a:xfrm>
          <a:prstGeom prst="rect">
            <a:avLst/>
          </a:prstGeom>
          <a:ln w="3175">
            <a:solidFill>
              <a:schemeClr val="tx2"/>
            </a:solidFill>
          </a:ln>
        </p:spPr>
      </p:pic>
      <p:pic>
        <p:nvPicPr>
          <p:cNvPr id="37" name="Picture 36"/>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2992584" y="7620000"/>
            <a:ext cx="1320864" cy="881801"/>
          </a:xfrm>
          <a:prstGeom prst="rect">
            <a:avLst/>
          </a:prstGeom>
          <a:ln w="3175">
            <a:solidFill>
              <a:schemeClr val="tx2"/>
            </a:solidFill>
          </a:ln>
        </p:spPr>
      </p:pic>
      <p:pic>
        <p:nvPicPr>
          <p:cNvPr id="1026" name="Picture 2" descr="http://photos.flexmls.com/chs/20141013163944617452000000.jp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706862" y="8767934"/>
            <a:ext cx="1464196" cy="1215284"/>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22"/>
          <p:cNvSpPr/>
          <p:nvPr/>
        </p:nvSpPr>
        <p:spPr>
          <a:xfrm>
            <a:off x="-2288" y="224135"/>
            <a:ext cx="7315200" cy="461665"/>
          </a:xfrm>
          <a:prstGeom prst="rect">
            <a:avLst/>
          </a:prstGeom>
        </p:spPr>
        <p:txBody>
          <a:bodyPr wrap="square">
            <a:spAutoFit/>
          </a:bodyPr>
          <a:lstStyle/>
          <a:p>
            <a:pPr algn="ctr"/>
            <a:r>
              <a:rPr lang="en-US" sz="2300" i="1" dirty="0">
                <a:solidFill>
                  <a:schemeClr val="tx2"/>
                </a:solidFill>
                <a:effectLst>
                  <a:outerShdw blurRad="50800" dist="38100" dir="5400000" algn="t" rotWithShape="0">
                    <a:prstClr val="black">
                      <a:alpha val="40000"/>
                    </a:prstClr>
                  </a:outerShdw>
                </a:effectLst>
                <a:latin typeface="Trebuchet MS" panose="020B0603020202020204" pitchFamily="34" charset="0"/>
              </a:rPr>
              <a:t>Fantastic Pond </a:t>
            </a:r>
            <a:r>
              <a:rPr lang="en-US" sz="2300" i="1">
                <a:solidFill>
                  <a:schemeClr val="tx2"/>
                </a:solidFill>
                <a:effectLst>
                  <a:outerShdw blurRad="50800" dist="38100" dir="5400000" algn="t" rotWithShape="0">
                    <a:prstClr val="black">
                      <a:alpha val="40000"/>
                    </a:prstClr>
                  </a:outerShdw>
                </a:effectLst>
                <a:latin typeface="Trebuchet MS" panose="020B0603020202020204" pitchFamily="34" charset="0"/>
              </a:rPr>
              <a:t>Site Opportunity! </a:t>
            </a:r>
            <a:r>
              <a:rPr lang="en-US" sz="2300" i="1" dirty="0">
                <a:solidFill>
                  <a:schemeClr val="tx2"/>
                </a:solidFill>
                <a:effectLst>
                  <a:outerShdw blurRad="50800" dist="38100" dir="5400000" algn="t" rotWithShape="0">
                    <a:prstClr val="black">
                      <a:alpha val="40000"/>
                    </a:prstClr>
                  </a:outerShdw>
                </a:effectLst>
                <a:latin typeface="Trebuchet MS" panose="020B0603020202020204" pitchFamily="34" charset="0"/>
              </a:rPr>
              <a:t>Just Reduced!</a:t>
            </a:r>
          </a:p>
        </p:txBody>
      </p:sp>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990747" y="4375998"/>
            <a:ext cx="1322700" cy="881800"/>
          </a:xfrm>
          <a:prstGeom prst="rect">
            <a:avLst/>
          </a:prstGeom>
          <a:ln w="3175">
            <a:solidFill>
              <a:schemeClr val="tx2"/>
            </a:solidFill>
          </a:ln>
          <a:effectLst/>
        </p:spPr>
      </p:pic>
      <p:pic>
        <p:nvPicPr>
          <p:cNvPr id="25" name="Picture 24"/>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4418391" y="7622436"/>
            <a:ext cx="1322701" cy="876928"/>
          </a:xfrm>
          <a:prstGeom prst="rect">
            <a:avLst/>
          </a:prstGeom>
          <a:ln w="3175">
            <a:solidFill>
              <a:schemeClr val="tx2"/>
            </a:solidFill>
          </a:ln>
        </p:spPr>
      </p:pic>
      <p:pic>
        <p:nvPicPr>
          <p:cNvPr id="33" name="Picture 32"/>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5846035" y="7623045"/>
            <a:ext cx="1320864" cy="875710"/>
          </a:xfrm>
          <a:prstGeom prst="rect">
            <a:avLst/>
          </a:prstGeom>
          <a:ln w="3175">
            <a:solidFill>
              <a:schemeClr val="tx2"/>
            </a:solid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104</TotalTime>
  <Words>201</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1228 Shadow Mist Lane The Peninsula - Charleston, SC 29492 - MLS# 16021095 - $250,000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27</cp:revision>
  <dcterms:created xsi:type="dcterms:W3CDTF">2006-08-16T00:00:00Z</dcterms:created>
  <dcterms:modified xsi:type="dcterms:W3CDTF">2016-08-30T17:42:47Z</dcterms:modified>
</cp:coreProperties>
</file>