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209878"/>
            <a:ext cx="236220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2514600"/>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2514600"/>
            <a:ext cx="7772400" cy="659442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0" y="228600"/>
            <a:ext cx="3810000" cy="2743200"/>
          </a:xfrm>
        </p:spPr>
        <p:txBody>
          <a:bodyPr>
            <a:noAutofit/>
          </a:bodyPr>
          <a:lstStyle/>
          <a:p>
            <a:r>
              <a:rPr lang="en-US" sz="2800" b="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122 Boyle Way</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fr-FR"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Boyle Plantation</a:t>
            </a:r>
            <a:br>
              <a:rPr lang="fr-FR"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fr-FR" sz="2000" dirty="0" err="1">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Summerville</a:t>
            </a:r>
            <a:r>
              <a:rPr lang="fr-FR"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SC </a:t>
            </a:r>
            <a:r>
              <a:rPr lang="fr-FR"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29485</a:t>
            </a:r>
            <a:br>
              <a:rPr lang="fr-FR"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16000769  $109,900</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400" dirty="0" smtClean="0">
                <a:latin typeface="Microsoft Sans Serif" panose="020B0604020202020204" pitchFamily="34" charset="0"/>
                <a:cs typeface="Microsoft Sans Serif" panose="020B0604020202020204" pitchFamily="34" charset="0"/>
              </a:rPr>
              <a:t>2.98 Acres</a:t>
            </a:r>
            <a:endParaRPr lang="en-US" sz="1400" dirty="0">
              <a:latin typeface="Microsoft Sans Serif" panose="020B0604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495800"/>
            <a:ext cx="4894580" cy="4346576"/>
          </a:xfrm>
        </p:spPr>
        <p:txBody>
          <a:bodyPr anchor="ctr">
            <a:noAutofit/>
          </a:bodyPr>
          <a:lstStyle/>
          <a:p>
            <a:r>
              <a:rPr lang="en-US" sz="1600" dirty="0">
                <a:solidFill>
                  <a:schemeClr val="tx1"/>
                </a:solidFill>
                <a:latin typeface="Microsoft Sans Serif" panose="020B0604020202020204" pitchFamily="34" charset="0"/>
                <a:cs typeface="Microsoft Sans Serif" panose="020B0604020202020204" pitchFamily="34" charset="0"/>
              </a:rPr>
              <a:t>This is an almost 3 acre building lot located in a beautiful gated community just down the road from Ashley Ride High School. The lot has been surveyed and septic permit and well approval has already been completed. This beautiful treed lot has been cleared enough to build your dream custom home. </a:t>
            </a:r>
            <a:r>
              <a:rPr lang="en-US" sz="1600" dirty="0" smtClean="0">
                <a:solidFill>
                  <a:schemeClr val="tx1"/>
                </a:solidFill>
                <a:latin typeface="Microsoft Sans Serif" panose="020B0604020202020204" pitchFamily="34" charset="0"/>
                <a:cs typeface="Microsoft Sans Serif" panose="020B0604020202020204" pitchFamily="34" charset="0"/>
              </a:rPr>
              <a:t>	</a:t>
            </a:r>
          </a:p>
          <a:p>
            <a:endParaRPr lang="en-US" sz="1600">
              <a:solidFill>
                <a:schemeClr val="tx1"/>
              </a:solidFill>
              <a:latin typeface="Microsoft Sans Serif" panose="020B0604020202020204" pitchFamily="34" charset="0"/>
              <a:cs typeface="Microsoft Sans Serif" panose="020B0604020202020204" pitchFamily="34" charset="0"/>
            </a:endParaRPr>
          </a:p>
          <a:p>
            <a:r>
              <a:rPr lang="en-US" sz="1600" smtClean="0">
                <a:solidFill>
                  <a:schemeClr val="tx1"/>
                </a:solidFill>
                <a:latin typeface="Microsoft Sans Serif" panose="020B0604020202020204" pitchFamily="34" charset="0"/>
                <a:cs typeface="Microsoft Sans Serif" panose="020B0604020202020204" pitchFamily="34" charset="0"/>
              </a:rPr>
              <a:t>Boyle </a:t>
            </a:r>
            <a:r>
              <a:rPr lang="en-US" sz="1600" dirty="0">
                <a:solidFill>
                  <a:schemeClr val="tx1"/>
                </a:solidFill>
                <a:latin typeface="Microsoft Sans Serif" panose="020B0604020202020204" pitchFamily="34" charset="0"/>
                <a:cs typeface="Microsoft Sans Serif" panose="020B0604020202020204" pitchFamily="34" charset="0"/>
              </a:rPr>
              <a:t>Plantation is a small private gated community with relatively large lots and custom homes. Located in the award winning Dorchester 2 school district this is a perfect lot to build your dream home with plenty of space between your neighbors and yet close to town.</a:t>
            </a:r>
            <a:endParaRPr lang="en-US" sz="1600" dirty="0">
              <a:solidFill>
                <a:schemeClr val="tx1"/>
              </a:solidFill>
              <a:latin typeface="Microsoft Sans Serif" panose="020B0604020202020204" pitchFamily="34"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2400" y="152400"/>
            <a:ext cx="3649980" cy="27374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22500"/>
          <a:stretch/>
        </p:blipFill>
        <p:spPr bwMode="auto">
          <a:xfrm>
            <a:off x="1524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22500"/>
          <a:stretch/>
        </p:blipFill>
        <p:spPr bwMode="auto">
          <a:xfrm>
            <a:off x="20701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22500"/>
          <a:stretch/>
        </p:blipFill>
        <p:spPr bwMode="auto">
          <a:xfrm>
            <a:off x="39878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22500"/>
          <a:stretch/>
        </p:blipFill>
        <p:spPr bwMode="auto">
          <a:xfrm>
            <a:off x="59055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rotWithShape="1">
          <a:blip r:embed="rId8">
            <a:extLst>
              <a:ext uri="{28A0092B-C50C-407E-A947-70E740481C1C}">
                <a14:useLocalDpi xmlns:a14="http://schemas.microsoft.com/office/drawing/2010/main" val="0"/>
              </a:ext>
            </a:extLst>
          </a:blip>
          <a:srcRect b="23843"/>
          <a:stretch/>
        </p:blipFill>
        <p:spPr bwMode="auto">
          <a:xfrm>
            <a:off x="4894580" y="461368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4894580" y="686135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717038" y="9213672"/>
            <a:ext cx="2359152" cy="707886"/>
          </a:xfrm>
          <a:prstGeom prst="rect">
            <a:avLst/>
          </a:prstGeom>
        </p:spPr>
        <p:txBody>
          <a:bodyPr wrap="square">
            <a:spAutoFit/>
          </a:bodyPr>
          <a:lstStyle/>
          <a:p>
            <a:pPr algn="ctr"/>
            <a:r>
              <a:rPr lang="en-US" sz="1600" b="1" dirty="0">
                <a:latin typeface="Microsoft Sans Serif" panose="020B0604020202020204" pitchFamily="34" charset="0"/>
                <a:cs typeface="Microsoft Sans Serif" panose="020B0604020202020204" pitchFamily="34" charset="0"/>
              </a:rPr>
              <a:t>Bill Milo</a:t>
            </a:r>
          </a:p>
          <a:p>
            <a:pPr algn="ctr"/>
            <a:r>
              <a:rPr lang="en-US" sz="1200" dirty="0">
                <a:latin typeface="Microsoft Sans Serif" panose="020B0604020202020204" pitchFamily="34" charset="0"/>
                <a:cs typeface="Microsoft Sans Serif" panose="020B0604020202020204" pitchFamily="34" charset="0"/>
              </a:rPr>
              <a:t>Mobile: 843-412-0052</a:t>
            </a:r>
          </a:p>
          <a:p>
            <a:pPr algn="ctr"/>
            <a:r>
              <a:rPr lang="en-US" sz="1200" dirty="0">
                <a:latin typeface="Microsoft Sans Serif" panose="020B0604020202020204" pitchFamily="34" charset="0"/>
                <a:cs typeface="Microsoft Sans Serif" panose="020B0604020202020204" pitchFamily="34" charset="0"/>
              </a:rPr>
              <a:t>Bill@southernshoresre.com</a:t>
            </a:r>
          </a:p>
        </p:txBody>
      </p:sp>
      <p:sp>
        <p:nvSpPr>
          <p:cNvPr id="9" name="Rectangle 8"/>
          <p:cNvSpPr/>
          <p:nvPr/>
        </p:nvSpPr>
        <p:spPr>
          <a:xfrm>
            <a:off x="5278628" y="9244450"/>
            <a:ext cx="2359152" cy="646331"/>
          </a:xfrm>
          <a:prstGeom prst="rect">
            <a:avLst/>
          </a:prstGeom>
        </p:spPr>
        <p:txBody>
          <a:bodyPr wrap="square">
            <a:spAutoFit/>
          </a:bodyPr>
          <a:lstStyle/>
          <a:p>
            <a:pPr algn="r"/>
            <a:r>
              <a:rPr lang="en-US" sz="1200" dirty="0">
                <a:latin typeface="Microsoft Sans Serif" panose="020B0604020202020204" pitchFamily="34" charset="0"/>
                <a:cs typeface="Microsoft Sans Serif" panose="020B0604020202020204" pitchFamily="34" charset="0"/>
              </a:rPr>
              <a:t>Southern Shores Real </a:t>
            </a:r>
            <a:r>
              <a:rPr lang="en-US" sz="1200" dirty="0" smtClean="0">
                <a:latin typeface="Microsoft Sans Serif" panose="020B0604020202020204" pitchFamily="34" charset="0"/>
                <a:cs typeface="Microsoft Sans Serif" panose="020B0604020202020204" pitchFamily="34" charset="0"/>
              </a:rPr>
              <a:t>Estate</a:t>
            </a:r>
            <a:endParaRPr lang="en-US" sz="1200" dirty="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1050 St. Andrews Blvd</a:t>
            </a:r>
          </a:p>
          <a:p>
            <a:pPr algn="r"/>
            <a:r>
              <a:rPr lang="en-US" sz="1200" dirty="0">
                <a:latin typeface="Microsoft Sans Serif" panose="020B0604020202020204" pitchFamily="34" charset="0"/>
                <a:cs typeface="Microsoft Sans Serif" panose="020B0604020202020204" pitchFamily="34" charset="0"/>
              </a:rPr>
              <a:t>Charleston, SC 29407</a:t>
            </a:r>
          </a:p>
        </p:txBody>
      </p:sp>
      <p:sp>
        <p:nvSpPr>
          <p:cNvPr id="10" name="Down Ribbon 9"/>
          <p:cNvSpPr/>
          <p:nvPr/>
        </p:nvSpPr>
        <p:spPr>
          <a:xfrm>
            <a:off x="0" y="2590800"/>
            <a:ext cx="3896614" cy="685800"/>
          </a:xfrm>
          <a:prstGeom prst="ribbon">
            <a:avLst>
              <a:gd name="adj1" fmla="val 16667"/>
              <a:gd name="adj2" fmla="val 66701"/>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Gabriola" panose="04040605051002020D02" pitchFamily="82" charset="0"/>
              </a:rPr>
              <a:t>Ready for your dream home!</a:t>
            </a:r>
            <a:endParaRPr lang="en-US" i="1" dirty="0">
              <a:solidFill>
                <a:schemeClr val="tx1"/>
              </a:solidFill>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83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Microsoft Sans Serif</vt:lpstr>
      <vt:lpstr>Office Theme</vt:lpstr>
      <vt:lpstr>122 Boyle Way  Boyle Plantation Summerville, SC 29485  MLS# 16000769  $109,900  2.98 Acres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cp:revision>
  <dcterms:created xsi:type="dcterms:W3CDTF">2006-08-16T00:00:00Z</dcterms:created>
  <dcterms:modified xsi:type="dcterms:W3CDTF">2016-01-14T17:41:57Z</dcterms:modified>
</cp:coreProperties>
</file>