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0"/>
          <a:stretch/>
        </p:blipFill>
        <p:spPr>
          <a:xfrm>
            <a:off x="20457" y="65412"/>
            <a:ext cx="7735592" cy="435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370" y="5410201"/>
            <a:ext cx="7788751" cy="2358256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Unique property in the middle of Eutawville that has everything you could want!</a:t>
            </a:r>
          </a:p>
          <a:p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Property is 5.4 acres which includes a small pond, deer that are frequent visitors, and plenty of land to do whatever your heart desires!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16" y="4495800"/>
            <a:ext cx="685799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4" y="44958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-16351" y="925990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eorgia" panose="02040502050405020303" pitchFamily="18" charset="0"/>
              </a:rPr>
              <a:t>Carla C Davis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Mobile - (843) 437-4873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570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" y="3124617"/>
            <a:ext cx="7786363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122 Delta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Eutawville, SC 29048 | MLS# 16012074 | $215,000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3 Beds | 3 Baths | 2,207 Square Feet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791540"/>
            <a:ext cx="1828800" cy="122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0" y="7791540"/>
            <a:ext cx="1828800" cy="122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/>
          <a:stretch/>
        </p:blipFill>
        <p:spPr>
          <a:xfrm>
            <a:off x="5927249" y="7791539"/>
            <a:ext cx="1828800" cy="122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62" y="4495800"/>
            <a:ext cx="6858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/>
          <a:stretch/>
        </p:blipFill>
        <p:spPr>
          <a:xfrm>
            <a:off x="3957850" y="7791540"/>
            <a:ext cx="1828800" cy="122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9" y="4495800"/>
            <a:ext cx="1219201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5" y="4495800"/>
            <a:ext cx="1219201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44958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27</cp:revision>
  <dcterms:created xsi:type="dcterms:W3CDTF">2006-08-16T00:00:00Z</dcterms:created>
  <dcterms:modified xsi:type="dcterms:W3CDTF">2017-04-15T22:42:13Z</dcterms:modified>
</cp:coreProperties>
</file>