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950"/>
          <a:stretch/>
        </p:blipFill>
        <p:spPr>
          <a:xfrm>
            <a:off x="20457" y="446412"/>
            <a:ext cx="7735592" cy="43541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9370" y="5791199"/>
            <a:ext cx="7788751" cy="1977257"/>
          </a:xfrm>
        </p:spPr>
        <p:txBody>
          <a:bodyPr anchor="ctr">
            <a:no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Georgia" panose="02040502050405020303" pitchFamily="18" charset="0"/>
              </a:rPr>
              <a:t>Unique property in the middle of Eutawville that has everything you could want!</a:t>
            </a:r>
          </a:p>
          <a:p>
            <a:r>
              <a:rPr lang="en-US" sz="2000" dirty="0">
                <a:solidFill>
                  <a:schemeClr val="tx1"/>
                </a:solidFill>
                <a:latin typeface="Georgia" panose="02040502050405020303" pitchFamily="18" charset="0"/>
              </a:rPr>
              <a:t>Property is 5.4 acres which includes a small pond, deer that are frequent visitors, and plenty of land to do whatever your heart desires!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876800"/>
            <a:ext cx="914400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3016" y="4876800"/>
            <a:ext cx="685799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554" y="4876800"/>
            <a:ext cx="914400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Rectangle 12"/>
          <p:cNvSpPr/>
          <p:nvPr/>
        </p:nvSpPr>
        <p:spPr>
          <a:xfrm>
            <a:off x="-16351" y="9259905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dirty="0">
                <a:latin typeface="Georgia" panose="02040502050405020303" pitchFamily="18" charset="0"/>
              </a:rPr>
              <a:t>Carla C Davis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Mobile - (843) 437-4873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gaweber@tds.net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8570" y="9273334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282988"/>
            <a:ext cx="20773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141 A N. Main Street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19050" y="3505617"/>
            <a:ext cx="7786363" cy="107721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Georgia" panose="02040502050405020303" pitchFamily="18" charset="0"/>
              </a:rPr>
              <a:t>122 Delta Drive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Eutawville, SC 29048 | MLS# 16012074 | $215,000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Georgia" panose="02040502050405020303" pitchFamily="18" charset="0"/>
              </a:rPr>
              <a:t>3 Beds | 3 Baths | 2,207 Square Feet</a:t>
            </a:r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" y="7791540"/>
            <a:ext cx="1828800" cy="122423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450" y="7791540"/>
            <a:ext cx="1828800" cy="122423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44"/>
          <a:stretch/>
        </p:blipFill>
        <p:spPr>
          <a:xfrm>
            <a:off x="5927249" y="7791539"/>
            <a:ext cx="1828800" cy="122423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262" y="4876800"/>
            <a:ext cx="685800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44"/>
          <a:stretch/>
        </p:blipFill>
        <p:spPr>
          <a:xfrm>
            <a:off x="3957850" y="7791540"/>
            <a:ext cx="1828800" cy="122423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5769" y="4876800"/>
            <a:ext cx="1219201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1925" y="4876800"/>
            <a:ext cx="1219201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8908" y="4876800"/>
            <a:ext cx="914400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Rectangle 1"/>
          <p:cNvSpPr/>
          <p:nvPr/>
        </p:nvSpPr>
        <p:spPr>
          <a:xfrm>
            <a:off x="-16351" y="0"/>
            <a:ext cx="77957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5 acres in the heart of Eutawville!</a:t>
            </a: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95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28</cp:revision>
  <dcterms:created xsi:type="dcterms:W3CDTF">2006-08-16T00:00:00Z</dcterms:created>
  <dcterms:modified xsi:type="dcterms:W3CDTF">2017-05-12T13:24:13Z</dcterms:modified>
</cp:coreProperties>
</file>