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3" y="39215"/>
            <a:ext cx="3872238" cy="25922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3777" y="5001648"/>
            <a:ext cx="3490254" cy="3764712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Unique property in the middle of Eutawville that has everything you could want!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Property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is 5.4 acres which includes a small pond, deer that are frequent visitors, and plenty of land to do whatever your heart desires!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If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you prefer more land there is an adjacent parcel that consists of one more acre see </a:t>
            </a:r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MLS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# 16012209</a:t>
            </a:r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360" y="3307080"/>
            <a:ext cx="118872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3307080"/>
            <a:ext cx="118872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7080"/>
            <a:ext cx="118872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</a:t>
            </a:r>
            <a:r>
              <a:rPr lang="en-US" sz="1200" b="1" dirty="0" smtClean="0">
                <a:latin typeface="Georgia" panose="02040502050405020303" pitchFamily="18" charset="0"/>
              </a:rPr>
              <a:t>Davis</a:t>
            </a:r>
          </a:p>
          <a:p>
            <a:pPr algn="r"/>
            <a:r>
              <a:rPr lang="en-US" sz="1200" dirty="0" smtClean="0">
                <a:latin typeface="Georgia" panose="02040502050405020303" pitchFamily="18" charset="0"/>
              </a:rPr>
              <a:t>Mobile </a:t>
            </a:r>
            <a:r>
              <a:rPr lang="en-US" sz="1200" dirty="0">
                <a:latin typeface="Georgia" panose="02040502050405020303" pitchFamily="18" charset="0"/>
              </a:rPr>
              <a:t>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877730" y="104255"/>
            <a:ext cx="3892281" cy="246221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Georgia" panose="02040502050405020303" pitchFamily="18" charset="0"/>
              </a:rPr>
              <a:t>122 Delta </a:t>
            </a:r>
            <a:r>
              <a:rPr lang="en-US" sz="2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Drive</a:t>
            </a:r>
          </a:p>
          <a:p>
            <a:pPr algn="ctr"/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Eutawville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, SC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29048</a:t>
            </a:r>
            <a:b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MLS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#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16012074</a:t>
            </a:r>
            <a:b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$249,900</a:t>
            </a:r>
          </a:p>
          <a:p>
            <a:pPr algn="ctr"/>
            <a:endParaRPr lang="en-US" sz="18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3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Beds</a:t>
            </a:r>
            <a:b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3 Baths</a:t>
            </a:r>
            <a:b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2,207 </a:t>
            </a:r>
            <a:r>
              <a:rPr lang="en-US" sz="18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Square Feet</a:t>
            </a: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440" y="3307080"/>
            <a:ext cx="158496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24729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53858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031" y="7153858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720" y="3307080"/>
            <a:ext cx="89154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260" y="3307080"/>
            <a:ext cx="89154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188" y="5024729"/>
            <a:ext cx="2133600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88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25</cp:revision>
  <dcterms:created xsi:type="dcterms:W3CDTF">2006-08-16T00:00:00Z</dcterms:created>
  <dcterms:modified xsi:type="dcterms:W3CDTF">2016-06-19T19:48:01Z</dcterms:modified>
</cp:coreProperties>
</file>