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28" y="42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52" y="65412"/>
            <a:ext cx="5633307" cy="377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370" y="6007255"/>
            <a:ext cx="7788751" cy="1761201"/>
          </a:xfrm>
        </p:spPr>
        <p:txBody>
          <a:bodyPr anchor="ctr"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eorgia" panose="02040502050405020303" pitchFamily="18" charset="0"/>
              </a:rPr>
              <a:t>Unique property in the middle of Eutawville that has everything you could want! </a:t>
            </a:r>
          </a:p>
          <a:p>
            <a:endParaRPr lang="en-US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Georgia" panose="02040502050405020303" pitchFamily="18" charset="0"/>
              </a:rPr>
              <a:t>Property is 5.4 acres which includes a small pond, deer that are frequent visitors, and plenty of land to do whatever your heart desires!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00" y="5075649"/>
            <a:ext cx="1371600" cy="918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00" y="5075649"/>
            <a:ext cx="1371600" cy="918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5075649"/>
            <a:ext cx="1371600" cy="918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-16351" y="9259905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Georgia" panose="02040502050405020303" pitchFamily="18" charset="0"/>
              </a:rPr>
              <a:t>Carla C Davis</a:t>
            </a:r>
          </a:p>
          <a:p>
            <a:pPr algn="r"/>
            <a:r>
              <a:rPr lang="en-US" sz="1200" dirty="0">
                <a:latin typeface="Georgia" panose="02040502050405020303" pitchFamily="18" charset="0"/>
              </a:rPr>
              <a:t>Mobile - (843) 437-4873</a:t>
            </a:r>
          </a:p>
          <a:p>
            <a:pPr algn="r"/>
            <a:r>
              <a:rPr lang="en-US" sz="1200" dirty="0">
                <a:latin typeface="Georgia" panose="02040502050405020303" pitchFamily="18" charset="0"/>
              </a:rPr>
              <a:t>gaweber@tds.net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570" y="9273334"/>
            <a:ext cx="1352870" cy="61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405" y="9282988"/>
            <a:ext cx="2077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Georgia" panose="02040502050405020303" pitchFamily="18" charset="0"/>
              </a:rPr>
              <a:t>AgentOwned Premiere Group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141 A N. Main Street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Summerville, SC 29483</a:t>
            </a:r>
          </a:p>
        </p:txBody>
      </p:sp>
      <p:sp>
        <p:nvSpPr>
          <p:cNvPr id="5" name="Rectangle 4"/>
          <p:cNvSpPr/>
          <p:nvPr/>
        </p:nvSpPr>
        <p:spPr>
          <a:xfrm>
            <a:off x="-8176" y="3810000"/>
            <a:ext cx="7786363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Georgia" panose="02040502050405020303" pitchFamily="18" charset="0"/>
              </a:rPr>
              <a:t>122 Delta Drive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Eutawville, SC 29048 | MLS# 16012074 | $215,000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Georgia" panose="02040502050405020303" pitchFamily="18" charset="0"/>
              </a:rPr>
              <a:t>3 Beds | 3 Baths | 2,207 Square Feet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7791540"/>
            <a:ext cx="1828800" cy="12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0" y="7791540"/>
            <a:ext cx="1828800" cy="12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/>
        </p:blipFill>
        <p:spPr>
          <a:xfrm>
            <a:off x="5927249" y="7791539"/>
            <a:ext cx="1828800" cy="1224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50" y="5075648"/>
            <a:ext cx="1371600" cy="918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20003"/>
          <a:stretch/>
        </p:blipFill>
        <p:spPr>
          <a:xfrm rot="5400000">
            <a:off x="6611160" y="4848937"/>
            <a:ext cx="918177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/>
        </p:blipFill>
        <p:spPr>
          <a:xfrm>
            <a:off x="3957850" y="7791540"/>
            <a:ext cx="1828800" cy="12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13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87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Georgia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Johns Island Location! Hardwood Floors Galore!</dc:title>
  <dc:creator>CVH360</dc:creator>
  <cp:lastModifiedBy>A. Thomas Price</cp:lastModifiedBy>
  <cp:revision>26</cp:revision>
  <dcterms:created xsi:type="dcterms:W3CDTF">2006-08-16T00:00:00Z</dcterms:created>
  <dcterms:modified xsi:type="dcterms:W3CDTF">2016-12-02T14:36:43Z</dcterms:modified>
</cp:coreProperties>
</file>