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66" y="10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6"/>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5875867"/>
            <a:ext cx="621792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77851" y="3875619"/>
            <a:ext cx="621792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1" y="2046817"/>
            <a:ext cx="323215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1" y="2899833"/>
            <a:ext cx="323215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2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16021" y="2899833"/>
            <a:ext cx="323342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2406651"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0" y="364068"/>
            <a:ext cx="4089401"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0" y="1913468"/>
            <a:ext cx="2406651"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0" y="817033"/>
            <a:ext cx="438912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33830" y="7156452"/>
            <a:ext cx="438912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5"/>
            <a:ext cx="170688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3/19/2020</a:t>
            </a:fld>
            <a:endParaRPr lang="en-US"/>
          </a:p>
        </p:txBody>
      </p:sp>
      <p:sp>
        <p:nvSpPr>
          <p:cNvPr id="5" name="Footer Placeholder 4"/>
          <p:cNvSpPr>
            <a:spLocks noGrp="1"/>
          </p:cNvSpPr>
          <p:nvPr>
            <p:ph type="ftr" sz="quarter" idx="3"/>
          </p:nvPr>
        </p:nvSpPr>
        <p:spPr>
          <a:xfrm>
            <a:off x="2499360" y="8475135"/>
            <a:ext cx="231648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5"/>
            <a:ext cx="170688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4000" r="-4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6858000" cy="457200"/>
          </a:xfrm>
          <a:noFill/>
        </p:spPr>
        <p:txBody>
          <a:bodyPr anchor="ctr">
            <a:noAutofit/>
          </a:bodyPr>
          <a:lstStyle/>
          <a:p>
            <a:r>
              <a:rPr lang="en-US" sz="2400" b="1" i="1" dirty="0">
                <a:ln w="3175">
                  <a:noFill/>
                </a:ln>
                <a:solidFill>
                  <a:schemeClr val="bg1"/>
                </a:solidFill>
                <a:effectLst>
                  <a:outerShdw blurRad="38100" dist="38100" dir="2700000" algn="tl">
                    <a:srgbClr val="000000">
                      <a:alpha val="43137"/>
                    </a:srgbClr>
                  </a:outerShdw>
                </a:effectLst>
                <a:latin typeface="Bodoni MT" panose="02070603080606020203" pitchFamily="18" charset="0"/>
                <a:cs typeface="Arial" panose="020B0604020202020204" pitchFamily="34" charset="0"/>
              </a:rPr>
              <a:t>Updated And Like New Home In Grand Oaks</a:t>
            </a:r>
          </a:p>
        </p:txBody>
      </p:sp>
      <p:sp>
        <p:nvSpPr>
          <p:cNvPr id="3" name="Subtitle 2"/>
          <p:cNvSpPr>
            <a:spLocks noGrp="1"/>
          </p:cNvSpPr>
          <p:nvPr>
            <p:ph type="subTitle" idx="1"/>
          </p:nvPr>
        </p:nvSpPr>
        <p:spPr>
          <a:xfrm>
            <a:off x="0" y="3635513"/>
            <a:ext cx="7315200" cy="3472699"/>
          </a:xfrm>
        </p:spPr>
        <p:txBody>
          <a:bodyPr anchor="ctr">
            <a:noAutofit/>
          </a:bodyPr>
          <a:lstStyle/>
          <a:p>
            <a:r>
              <a:rPr lang="en-US" sz="1400" dirty="0">
                <a:solidFill>
                  <a:schemeClr val="bg1"/>
                </a:solidFill>
                <a:effectLst>
                  <a:outerShdw blurRad="50800" dist="38100" dir="8100000" algn="tr" rotWithShape="0">
                    <a:prstClr val="black">
                      <a:alpha val="40000"/>
                    </a:prstClr>
                  </a:outerShdw>
                </a:effectLst>
                <a:latin typeface="Arial Narrow" panose="020B0606020202030204" pitchFamily="34" charset="0"/>
                <a:cs typeface="Arial" panose="020B0604020202020204" pitchFamily="34" charset="0"/>
              </a:rPr>
              <a:t>Welcome into this updated bright and open home! Kitchen has been completely updated, white cabinets, stainless steel appliances including double oven electric range, quartzite countertops, tile backsplash, with lots of storage and pantry, high ceilings and opens into the great room with floor to ceiling windows that provide lots of natural light. All new flooring throughout main living area and bathrooms. King size Owner suite offers high ceilings, updated bath with separate floor to ceiling tiled shower, soaker tub, dual vanity with lots of storage, large custom-built walk-in closet. New roof in 2016. Updated 16 seer HVAC split unit with Wi-Fi control installed in 2016. Relax and entertain on your back patio and enjoy your privacy fenced in large lot that backs up to a wooded buffer for extra privacy! You'll love the location of this neighborhood. It's perfect for all walks of life. The entrance to the neighborhood has a Harris Teeter and will feature other shops and restaurants within walking or golf cart distance. You can also explore the tree-lined trails this great community provides or visit the Rec Center just around the corner, or the neighborhood pool and play area down the street. *The information herein is furnished to the best of the Listing Agent's knowledge. All information herewith is subject to verification by the purchaser and their agent. Listing Agent assumes no responsibility for correctness thereof, nor warrant the accuracy of the information or the condition of the property. If square footage is important - measure! Buyer to verify schools and any and all information deemed important.*</a:t>
            </a:r>
          </a:p>
        </p:txBody>
      </p:sp>
      <p:sp>
        <p:nvSpPr>
          <p:cNvPr id="16" name="Rectangle 15"/>
          <p:cNvSpPr/>
          <p:nvPr/>
        </p:nvSpPr>
        <p:spPr>
          <a:xfrm>
            <a:off x="1527498" y="8301861"/>
            <a:ext cx="4267199" cy="523220"/>
          </a:xfrm>
          <a:prstGeom prst="rect">
            <a:avLst/>
          </a:prstGeom>
        </p:spPr>
        <p:txBody>
          <a:bodyPr wrap="square">
            <a:spAutoFit/>
          </a:bodyPr>
          <a:lstStyle/>
          <a:p>
            <a:pPr algn="ct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Christina Garvin</a:t>
            </a:r>
          </a:p>
          <a:p>
            <a:pPr algn="ct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(843) 270-7667 | cgarvin63@gmail.com</a:t>
            </a:r>
          </a:p>
        </p:txBody>
      </p:sp>
      <p:sp>
        <p:nvSpPr>
          <p:cNvPr id="23" name="Rectangle 22"/>
          <p:cNvSpPr/>
          <p:nvPr/>
        </p:nvSpPr>
        <p:spPr>
          <a:xfrm>
            <a:off x="232095" y="8946177"/>
            <a:ext cx="6858002" cy="215444"/>
          </a:xfrm>
          <a:prstGeom prst="rect">
            <a:avLst/>
          </a:prstGeom>
        </p:spPr>
        <p:txBody>
          <a:bodyPr wrap="square" anchor="b">
            <a:spAutoFit/>
          </a:bodyPr>
          <a:lstStyle/>
          <a:p>
            <a:pPr algn="ctr"/>
            <a:r>
              <a:rPr lang="en-US" sz="800" dirty="0">
                <a:solidFill>
                  <a:schemeClr val="bg2">
                    <a:lumMod val="90000"/>
                  </a:schemeClr>
                </a:solidFill>
                <a:latin typeface="Arial Narrow" panose="020B0606020202030204" pitchFamily="34" charset="0"/>
                <a:cs typeface="Arial" panose="020B0604020202020204" pitchFamily="34" charset="0"/>
              </a:rPr>
              <a:t>Elaine Brabham and Associates, LLC • 1890 Sam </a:t>
            </a:r>
            <a:r>
              <a:rPr lang="en-US" sz="800" dirty="0" err="1">
                <a:solidFill>
                  <a:schemeClr val="bg2">
                    <a:lumMod val="90000"/>
                  </a:schemeClr>
                </a:solidFill>
                <a:latin typeface="Arial Narrow" panose="020B0606020202030204" pitchFamily="34" charset="0"/>
                <a:cs typeface="Arial" panose="020B0604020202020204" pitchFamily="34" charset="0"/>
              </a:rPr>
              <a:t>Rittenberg</a:t>
            </a:r>
            <a:r>
              <a:rPr lang="en-US" sz="800" dirty="0">
                <a:solidFill>
                  <a:schemeClr val="bg2">
                    <a:lumMod val="90000"/>
                  </a:schemeClr>
                </a:solidFill>
                <a:latin typeface="Arial Narrow" panose="020B0606020202030204" pitchFamily="34" charset="0"/>
                <a:cs typeface="Arial" panose="020B0604020202020204" pitchFamily="34" charset="0"/>
              </a:rPr>
              <a:t> Boulevard, Suite 217 • Charleston, SC 29407</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150" y="8301861"/>
            <a:ext cx="647700" cy="78105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020" y="8301861"/>
            <a:ext cx="912359" cy="709612"/>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6200" y="7162800"/>
            <a:ext cx="1371600" cy="911229"/>
          </a:xfrm>
          <a:prstGeom prst="rect">
            <a:avLst/>
          </a:prstGeom>
          <a:ln>
            <a:solidFill>
              <a:schemeClr val="bg2">
                <a:lumMod val="75000"/>
              </a:schemeClr>
            </a:solidFill>
          </a:ln>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523999" y="7162800"/>
            <a:ext cx="1371600" cy="914400"/>
          </a:xfrm>
          <a:prstGeom prst="rect">
            <a:avLst/>
          </a:prstGeom>
          <a:ln>
            <a:solidFill>
              <a:schemeClr val="bg2">
                <a:lumMod val="75000"/>
              </a:schemeClr>
            </a:solidFill>
          </a:ln>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971798" y="7162800"/>
            <a:ext cx="1371600" cy="914400"/>
          </a:xfrm>
          <a:prstGeom prst="rect">
            <a:avLst/>
          </a:prstGeom>
          <a:ln>
            <a:solidFill>
              <a:schemeClr val="bg2">
                <a:lumMod val="75000"/>
              </a:schemeClr>
            </a:solidFill>
          </a:ln>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419598" y="7162800"/>
            <a:ext cx="1371602" cy="911230"/>
          </a:xfrm>
          <a:prstGeom prst="rect">
            <a:avLst/>
          </a:prstGeom>
          <a:ln>
            <a:solidFill>
              <a:schemeClr val="bg2">
                <a:lumMod val="75000"/>
              </a:schemeClr>
            </a:solidFill>
          </a:ln>
        </p:spPr>
      </p:pic>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867400" y="7162800"/>
            <a:ext cx="1371600" cy="911867"/>
          </a:xfrm>
          <a:prstGeom prst="rect">
            <a:avLst/>
          </a:prstGeom>
          <a:ln>
            <a:solidFill>
              <a:schemeClr val="bg2">
                <a:lumMod val="75000"/>
              </a:schemeClr>
            </a:solidFill>
          </a:ln>
        </p:spPr>
      </p:pic>
      <p:grpSp>
        <p:nvGrpSpPr>
          <p:cNvPr id="6" name="Group 5">
            <a:extLst>
              <a:ext uri="{FF2B5EF4-FFF2-40B4-BE49-F238E27FC236}">
                <a16:creationId xmlns:a16="http://schemas.microsoft.com/office/drawing/2014/main" id="{BEAE4613-B11D-4C84-8E1A-6733EF734C78}"/>
              </a:ext>
            </a:extLst>
          </p:cNvPr>
          <p:cNvGrpSpPr/>
          <p:nvPr/>
        </p:nvGrpSpPr>
        <p:grpSpPr>
          <a:xfrm>
            <a:off x="47625" y="435589"/>
            <a:ext cx="7219950" cy="2383811"/>
            <a:chOff x="38100" y="778489"/>
            <a:chExt cx="7219950" cy="2383811"/>
          </a:xfrm>
        </p:grpSpPr>
        <p:pic>
          <p:nvPicPr>
            <p:cNvPr id="5" name="Picture 4"/>
            <p:cNvPicPr>
              <a:picLocks noChangeAspect="1"/>
            </p:cNvPicPr>
            <p:nvPr/>
          </p:nvPicPr>
          <p:blipFill>
            <a:blip r:embed="rId11">
              <a:extLst>
                <a:ext uri="{28A0092B-C50C-407E-A947-70E740481C1C}">
                  <a14:useLocalDpi xmlns:a14="http://schemas.microsoft.com/office/drawing/2010/main" val="0"/>
                </a:ext>
              </a:extLst>
            </a:blip>
            <a:srcRect/>
            <a:stretch/>
          </p:blipFill>
          <p:spPr>
            <a:xfrm>
              <a:off x="38100" y="778489"/>
              <a:ext cx="3580683" cy="2383811"/>
            </a:xfrm>
            <a:prstGeom prst="rect">
              <a:avLst/>
            </a:prstGeom>
            <a:ln>
              <a:solidFill>
                <a:schemeClr val="bg2">
                  <a:lumMod val="75000"/>
                </a:schemeClr>
              </a:solidFill>
            </a:ln>
          </p:spPr>
        </p:pic>
        <p:pic>
          <p:nvPicPr>
            <p:cNvPr id="19" name="Picture 18">
              <a:extLst>
                <a:ext uri="{FF2B5EF4-FFF2-40B4-BE49-F238E27FC236}">
                  <a16:creationId xmlns:a16="http://schemas.microsoft.com/office/drawing/2014/main" id="{4F15BBA5-400E-487D-931F-CF4A9161F28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682333" y="778489"/>
              <a:ext cx="3575717" cy="2383811"/>
            </a:xfrm>
            <a:prstGeom prst="rect">
              <a:avLst/>
            </a:prstGeom>
            <a:ln>
              <a:solidFill>
                <a:schemeClr val="bg2">
                  <a:lumMod val="75000"/>
                </a:schemeClr>
              </a:solidFill>
            </a:ln>
          </p:spPr>
        </p:pic>
      </p:grpSp>
      <p:sp>
        <p:nvSpPr>
          <p:cNvPr id="21" name="Rectangle 20"/>
          <p:cNvSpPr/>
          <p:nvPr/>
        </p:nvSpPr>
        <p:spPr>
          <a:xfrm>
            <a:off x="0" y="2873514"/>
            <a:ext cx="7315200" cy="707886"/>
          </a:xfrm>
          <a:prstGeom prst="rect">
            <a:avLst/>
          </a:prstGeom>
          <a:solidFill>
            <a:schemeClr val="bg2">
              <a:lumMod val="75000"/>
            </a:schemeClr>
          </a:solidFill>
          <a:ln>
            <a:solidFill>
              <a:schemeClr val="bg2">
                <a:lumMod val="75000"/>
              </a:schemeClr>
            </a:solidFill>
          </a:ln>
          <a:effectLst>
            <a:outerShdw blurRad="63500" sx="102000" sy="102000" algn="ctr" rotWithShape="0">
              <a:prstClr val="black">
                <a:alpha val="40000"/>
              </a:prstClr>
            </a:outerShdw>
          </a:effectLst>
        </p:spPr>
        <p:txBody>
          <a:bodyPr wrap="square">
            <a:spAutoFit/>
          </a:bodyP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122 Sugar Magnolia Way</a:t>
            </a:r>
          </a:p>
          <a:p>
            <a:pPr algn="ctr"/>
            <a:r>
              <a:rPr lang="en-US" sz="16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Grand Oaks Plantation </a:t>
            </a:r>
            <a:r>
              <a:rPr lang="en-US" sz="1600"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sz="16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Charleston, SC 29414 </a:t>
            </a:r>
            <a:r>
              <a:rPr lang="en-US" sz="1600"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sz="16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MLS# 20006510 </a:t>
            </a:r>
            <a:r>
              <a:rPr lang="en-US" sz="1600"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sz="16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$335,000</a:t>
            </a:r>
          </a:p>
        </p:txBody>
      </p:sp>
    </p:spTree>
    <p:extLst>
      <p:ext uri="{BB962C8B-B14F-4D97-AF65-F5344CB8AC3E}">
        <p14:creationId xmlns:p14="http://schemas.microsoft.com/office/powerpoint/2010/main" val="1829816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348</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Bodoni MT</vt:lpstr>
      <vt:lpstr>Calibri</vt:lpstr>
      <vt:lpstr>Office Theme</vt:lpstr>
      <vt:lpstr>Updated And Like New Home In Grand Oaks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39</cp:revision>
  <dcterms:created xsi:type="dcterms:W3CDTF">2006-08-16T00:00:00Z</dcterms:created>
  <dcterms:modified xsi:type="dcterms:W3CDTF">2020-03-19T13:17:45Z</dcterms:modified>
</cp:coreProperties>
</file>