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5831F"/>
    <a:srgbClr val="19469D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svg"/><Relationship Id="rId10" Type="http://schemas.openxmlformats.org/officeDocument/2006/relationships/image" Target="../media/image9.jpg"/><Relationship Id="rId19" Type="http://schemas.openxmlformats.org/officeDocument/2006/relationships/image" Target="../media/image18.sv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6504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Move-in Ready with Golf Course Views!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670025"/>
            <a:ext cx="8229598" cy="216286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SPECIAL OPPORTUNITY!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THIS HOME HAS AN ASSUMABLE MORTGAGE </a:t>
            </a:r>
            <a:r>
              <a:rPr lang="en-US" sz="1800" b="1">
                <a:solidFill>
                  <a:srgbClr val="19469D"/>
                </a:solidFill>
                <a:latin typeface="Franklin Gothic ATF" panose="020B0503060602040204" pitchFamily="34" charset="0"/>
              </a:rPr>
              <a:t>AT 4.5% </a:t>
            </a:r>
            <a:r>
              <a:rPr lang="en-US" sz="18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INTEREST RATE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19469D"/>
                </a:solidFill>
                <a:latin typeface="Franklin Gothic ATF" panose="020B0503060602040204" pitchFamily="34" charset="0"/>
              </a:rPr>
              <a:t>This nearly-new 4BR/2BA home offers peaceful fairway views from a quiet cul-de-sac near Lake Marion. Enjoy stylish upgrades, a bright open layout, and added storage throughout. Still under builder warranty and full of charm—schedule your private tour today before it’s gone!</a:t>
            </a: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4670" y="5556695"/>
            <a:ext cx="1563624" cy="1042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596" y="5556695"/>
            <a:ext cx="1572030" cy="1042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3366" y="5556695"/>
            <a:ext cx="1566234" cy="10430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024820" y="1737033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9024820" y="341450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338" y="5556695"/>
            <a:ext cx="1566986" cy="1042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56695"/>
            <a:ext cx="1564552" cy="10430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483536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ATF" panose="020B0503060602040204" pitchFamily="34" charset="0"/>
              </a:rPr>
              <a:t>122 Congaree Court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ATF" panose="020B0503060602040204" pitchFamily="34" charset="0"/>
              </a:rPr>
              <a:t>Center Pointe | Santee, SC 29142 | MLS# 25009895 | $299,900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7976735">
            <a:off x="-1528513" y="13866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2019</TotalTime>
  <Words>114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Move-in Ready with Golf Course Views!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120</cp:revision>
  <dcterms:created xsi:type="dcterms:W3CDTF">2016-07-16T19:46:25Z</dcterms:created>
  <dcterms:modified xsi:type="dcterms:W3CDTF">2025-04-26T02:37:18Z</dcterms:modified>
</cp:coreProperties>
</file>