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884" y="9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0"/>
            <a:ext cx="7315200" cy="487637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4269" y="6336656"/>
            <a:ext cx="5498130" cy="2584386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Own a home in Quail Run in James Island!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Lots of potential in this 3 bedroom home with separate dining, kitchen and family room.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New roof 2015. This home sits on a .30 acre and we are motivated to sell!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Desirable location close to Folly Beach!!!!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4168485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Great Location!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4269" y="4888459"/>
            <a:ext cx="5498129" cy="132596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1232 </a:t>
            </a:r>
            <a:r>
              <a:rPr lang="en-US" sz="2799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Chicorie</a:t>
            </a:r>
            <a: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Way</a:t>
            </a:r>
            <a:b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Quail Run :: Charleston, SC 29412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19028785 :: $275,000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5944445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6267612" y="467172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Price!!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6355354"/>
            <a:ext cx="1818831" cy="121267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7709121"/>
            <a:ext cx="1817632" cy="1211754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5002658"/>
            <a:ext cx="1817069" cy="1211379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05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422</TotalTime>
  <Words>115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1232 Chicorie Way Quail Run :: Charleston, SC 29412 MLS# 19028785 :: $275,000 3 Bed / 2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87</cp:revision>
  <dcterms:created xsi:type="dcterms:W3CDTF">2006-08-16T00:00:00Z</dcterms:created>
  <dcterms:modified xsi:type="dcterms:W3CDTF">2019-12-10T00:39:42Z</dcterms:modified>
</cp:coreProperties>
</file>