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762" y="-2868"/>
      </p:cViewPr>
      <p:guideLst>
        <p:guide orient="horz" pos="288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828800"/>
            <a:ext cx="822960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11/21/2016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4442264"/>
            <a:ext cx="6400800" cy="23368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66185"/>
            <a:ext cx="2057400" cy="780203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66185"/>
            <a:ext cx="6019800" cy="780203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812800"/>
            <a:ext cx="708660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3343715"/>
            <a:ext cx="7086600" cy="2012949"/>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8555568"/>
            <a:ext cx="762000" cy="486833"/>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64067"/>
            <a:ext cx="8229600" cy="1524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2046817"/>
            <a:ext cx="4040188"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2046817"/>
            <a:ext cx="4041775"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3149601"/>
            <a:ext cx="4040188"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6" y="3149601"/>
            <a:ext cx="4041775"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11/21/2016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11/21/2016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11/21/2016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364067"/>
            <a:ext cx="3008313" cy="154940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1" y="2032001"/>
            <a:ext cx="3008313" cy="6136217"/>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364067"/>
            <a:ext cx="5111750" cy="7804151"/>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812800"/>
            <a:ext cx="5486400" cy="696384"/>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2442633"/>
            <a:ext cx="548640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555716"/>
            <a:ext cx="5486400" cy="707136"/>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366184"/>
            <a:ext cx="822960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2133600"/>
            <a:ext cx="8229600" cy="62788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8555568"/>
            <a:ext cx="2133600" cy="486833"/>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11/21/2016</a:t>
            </a:fld>
            <a:endParaRPr lang="en-US"/>
          </a:p>
        </p:txBody>
      </p:sp>
      <p:sp>
        <p:nvSpPr>
          <p:cNvPr id="3" name="Footer Placeholder 2"/>
          <p:cNvSpPr>
            <a:spLocks noGrp="1"/>
          </p:cNvSpPr>
          <p:nvPr>
            <p:ph type="ftr" sz="quarter" idx="3"/>
          </p:nvPr>
        </p:nvSpPr>
        <p:spPr>
          <a:xfrm>
            <a:off x="3124200" y="8555568"/>
            <a:ext cx="2895600" cy="486833"/>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8555568"/>
            <a:ext cx="762000" cy="486833"/>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gif"/><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8" name="Picture 14"/>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6197" y="102828"/>
            <a:ext cx="8972971" cy="5988633"/>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5" name="Text Box 3"/>
          <p:cNvSpPr txBox="1">
            <a:spLocks noChangeArrowheads="1" noChangeShapeType="1"/>
          </p:cNvSpPr>
          <p:nvPr/>
        </p:nvSpPr>
        <p:spPr bwMode="auto">
          <a:xfrm>
            <a:off x="-4646385" y="113622"/>
            <a:ext cx="4484614" cy="141103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2400" dirty="0">
                <a:effectLst>
                  <a:outerShdw blurRad="50800" dist="38100" dir="5400000" algn="t" rotWithShape="0">
                    <a:prstClr val="black">
                      <a:alpha val="40000"/>
                    </a:prstClr>
                  </a:outerShdw>
                </a:effectLst>
                <a:latin typeface="Trajan Pro" panose="02020502050506020301" pitchFamily="18" charset="0"/>
                <a:cs typeface="Arial" pitchFamily="34" charset="0"/>
              </a:rPr>
              <a:t>Wonderful Home </a:t>
            </a:r>
            <a:br>
              <a:rPr lang="en-US" sz="2400" dirty="0">
                <a:effectLst>
                  <a:outerShdw blurRad="50800" dist="38100" dir="5400000" algn="t" rotWithShape="0">
                    <a:prstClr val="black">
                      <a:alpha val="40000"/>
                    </a:prstClr>
                  </a:outerShdw>
                </a:effectLst>
                <a:latin typeface="Trajan Pro" panose="02020502050506020301" pitchFamily="18" charset="0"/>
                <a:cs typeface="Arial" pitchFamily="34" charset="0"/>
              </a:rPr>
            </a:br>
            <a:r>
              <a:rPr lang="en-US" sz="2400" i="1" dirty="0">
                <a:effectLst>
                  <a:outerShdw blurRad="50800" dist="38100" dir="5400000" algn="t" rotWithShape="0">
                    <a:prstClr val="black">
                      <a:alpha val="40000"/>
                    </a:prstClr>
                  </a:outerShdw>
                </a:effectLst>
                <a:latin typeface="Trajan Pro" panose="02020502050506020301" pitchFamily="18" charset="0"/>
                <a:cs typeface="Arial" pitchFamily="34" charset="0"/>
              </a:rPr>
              <a:t>…Easy Living</a:t>
            </a:r>
            <a:endParaRPr lang="en-US" sz="1600" b="1" i="1" dirty="0">
              <a:solidFill>
                <a:srgbClr val="FF0000"/>
              </a:solidFill>
              <a:effectLst>
                <a:outerShdw blurRad="50800" dist="38100" dir="5400000" algn="t" rotWithShape="0">
                  <a:prstClr val="black">
                    <a:alpha val="40000"/>
                  </a:prstClr>
                </a:outerShdw>
              </a:effectLst>
              <a:latin typeface="Trajan Pro" panose="02020502050506020301" pitchFamily="18" charset="0"/>
              <a:cs typeface="Arial" pitchFamily="34" charset="0"/>
            </a:endParaRPr>
          </a:p>
        </p:txBody>
      </p:sp>
      <p:sp>
        <p:nvSpPr>
          <p:cNvPr id="6" name="Rectangle 4"/>
          <p:cNvSpPr>
            <a:spLocks noChangeArrowheads="1"/>
          </p:cNvSpPr>
          <p:nvPr/>
        </p:nvSpPr>
        <p:spPr bwMode="auto">
          <a:xfrm>
            <a:off x="76200" y="7467600"/>
            <a:ext cx="5675869" cy="1595924"/>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endParaRPr lang="en-US"/>
          </a:p>
        </p:txBody>
      </p:sp>
      <p:sp>
        <p:nvSpPr>
          <p:cNvPr id="7" name="Text Box 9"/>
          <p:cNvSpPr txBox="1">
            <a:spLocks noChangeArrowheads="1"/>
          </p:cNvSpPr>
          <p:nvPr/>
        </p:nvSpPr>
        <p:spPr bwMode="auto">
          <a:xfrm>
            <a:off x="76201" y="6136250"/>
            <a:ext cx="6893788" cy="30077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fontAlgn="base">
              <a:spcBef>
                <a:spcPct val="0"/>
              </a:spcBef>
              <a:spcAft>
                <a:spcPct val="0"/>
              </a:spcAft>
            </a:pPr>
            <a:r>
              <a:rPr lang="en-US" sz="1700" dirty="0">
                <a:latin typeface="Tw Cen MT" pitchFamily="34" charset="0"/>
                <a:cs typeface="Arial" pitchFamily="34" charset="0"/>
              </a:rPr>
              <a:t>Come see this lovely home in popular Tanner Plantation. Upon entering the home you are greeted by a formal dining room, which is currently being used as a flex space, and an open family room with gas fireplace. The kitchen has solid surface counters and an eat in area. The master bedroom is located downstairs and the master bath consists of shower, jetted tub, dual sinks and dual closets. The half bath and laundry room finish up the downstairs. Arriving upstairs you are greeted by a large loft, 2 bedrooms and a FROG, or 4th bedroom. There is another full bath, with access from one of the bedrooms and the hallway. Sitting on a corner lot and backing up to a pond the home has a great setting. An additional garage/storage space is in the back. </a:t>
            </a:r>
            <a:br>
              <a:rPr lang="en-US" sz="1700" dirty="0">
                <a:latin typeface="Tw Cen MT" pitchFamily="34" charset="0"/>
                <a:cs typeface="Arial" pitchFamily="34" charset="0"/>
              </a:rPr>
            </a:br>
            <a:r>
              <a:rPr lang="en-US" sz="1700" b="1" i="1" dirty="0">
                <a:latin typeface="Tw Cen MT" pitchFamily="34" charset="0"/>
                <a:cs typeface="Arial" pitchFamily="34" charset="0"/>
              </a:rPr>
              <a:t>Motivated Seller, Bring all offers!</a:t>
            </a:r>
            <a:endParaRPr kumimoji="0" lang="en-US" sz="1700" b="1" i="1" u="none" strike="noStrike" cap="none" normalizeH="0" baseline="0" dirty="0">
              <a:ln>
                <a:noFill/>
              </a:ln>
              <a:effectLst/>
              <a:latin typeface="Arial" pitchFamily="34" charset="0"/>
              <a:cs typeface="Arial" pitchFamily="34" charset="0"/>
            </a:endParaRPr>
          </a:p>
        </p:txBody>
      </p:sp>
      <p:sp>
        <p:nvSpPr>
          <p:cNvPr id="9" name="Text Box 11"/>
          <p:cNvSpPr txBox="1">
            <a:spLocks noChangeArrowheads="1" noChangeShapeType="1"/>
          </p:cNvSpPr>
          <p:nvPr/>
        </p:nvSpPr>
        <p:spPr bwMode="auto">
          <a:xfrm>
            <a:off x="7010400" y="6303550"/>
            <a:ext cx="2131724" cy="859249"/>
          </a:xfrm>
          <a:prstGeom prst="rect">
            <a:avLst/>
          </a:prstGeom>
          <a:noFill/>
          <a:ln w="0" algn="in">
            <a:noFill/>
            <a:miter lim="800000"/>
            <a:headEnd/>
            <a:tailEnd/>
          </a:ln>
          <a:effectLst/>
          <a:ex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1600" b="1" dirty="0">
                <a:latin typeface="Tw Cen MT" pitchFamily="34" charset="0"/>
                <a:cs typeface="Arial" pitchFamily="34" charset="0"/>
              </a:rPr>
              <a:t>Rochelle </a:t>
            </a:r>
            <a:r>
              <a:rPr lang="en-US" sz="1600" b="1" dirty="0" err="1">
                <a:latin typeface="Tw Cen MT" pitchFamily="34" charset="0"/>
                <a:cs typeface="Arial" pitchFamily="34" charset="0"/>
              </a:rPr>
              <a:t>Rennert</a:t>
            </a:r>
            <a:endParaRPr lang="en-US" sz="1600" b="1" dirty="0">
              <a:latin typeface="Tw Cen MT" pitchFamily="34" charset="0"/>
              <a:cs typeface="Arial" pitchFamily="34" charset="0"/>
            </a:endParaRPr>
          </a:p>
          <a:p>
            <a:pPr lvl="0" algn="ctr" fontAlgn="base">
              <a:spcBef>
                <a:spcPct val="0"/>
              </a:spcBef>
              <a:spcAft>
                <a:spcPct val="0"/>
              </a:spcAft>
            </a:pPr>
            <a:r>
              <a:rPr lang="pt-BR" sz="1100" dirty="0">
                <a:latin typeface="Tw Cen MT" pitchFamily="34" charset="0"/>
                <a:cs typeface="Arial" pitchFamily="34" charset="0"/>
              </a:rPr>
              <a:t>(843) 847-9694</a:t>
            </a:r>
          </a:p>
          <a:p>
            <a:pPr lvl="0" algn="ctr" fontAlgn="base">
              <a:spcBef>
                <a:spcPct val="0"/>
              </a:spcBef>
              <a:spcAft>
                <a:spcPct val="0"/>
              </a:spcAft>
            </a:pPr>
            <a:r>
              <a:rPr lang="pt-BR" sz="1100" dirty="0">
                <a:latin typeface="Tw Cen MT" pitchFamily="34" charset="0"/>
                <a:cs typeface="Arial" pitchFamily="34" charset="0"/>
              </a:rPr>
              <a:t>rynoroch@gmail.com</a:t>
            </a:r>
          </a:p>
          <a:p>
            <a:pPr lvl="0" algn="ctr" fontAlgn="base">
              <a:spcBef>
                <a:spcPct val="0"/>
              </a:spcBef>
              <a:spcAft>
                <a:spcPct val="0"/>
              </a:spcAft>
            </a:pPr>
            <a:r>
              <a:rPr lang="pt-BR" sz="1100" dirty="0">
                <a:latin typeface="Tw Cen MT" pitchFamily="34" charset="0"/>
                <a:cs typeface="Arial" pitchFamily="34" charset="0"/>
              </a:rPr>
              <a:t>www.RochelleSellsCharleston.com</a:t>
            </a:r>
            <a:endParaRPr kumimoji="0" lang="en-US" sz="1050" b="0" u="none" strike="noStrike" cap="none" normalizeH="0" baseline="0" dirty="0">
              <a:ln>
                <a:noFill/>
              </a:ln>
              <a:effectLst/>
              <a:latin typeface="Arial" pitchFamily="34" charset="0"/>
              <a:cs typeface="Arial" pitchFamily="34" charset="0"/>
            </a:endParaRPr>
          </a:p>
        </p:txBody>
      </p:sp>
      <p:grpSp>
        <p:nvGrpSpPr>
          <p:cNvPr id="4" name="Group 3"/>
          <p:cNvGrpSpPr/>
          <p:nvPr/>
        </p:nvGrpSpPr>
        <p:grpSpPr>
          <a:xfrm>
            <a:off x="7315332" y="7275412"/>
            <a:ext cx="1521860" cy="696852"/>
            <a:chOff x="7426439" y="6982836"/>
            <a:chExt cx="1521860" cy="696852"/>
          </a:xfrm>
        </p:grpSpPr>
        <p:sp>
          <p:nvSpPr>
            <p:cNvPr id="2" name="Rounded Rectangle 1"/>
            <p:cNvSpPr/>
            <p:nvPr/>
          </p:nvSpPr>
          <p:spPr>
            <a:xfrm>
              <a:off x="7498080" y="7193280"/>
              <a:ext cx="1356360" cy="27432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ounded Rectangle 18"/>
            <p:cNvSpPr/>
            <p:nvPr/>
          </p:nvSpPr>
          <p:spPr>
            <a:xfrm>
              <a:off x="7833360" y="7033260"/>
              <a:ext cx="685800" cy="6096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6" name="Picture 1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7426439" y="6982836"/>
              <a:ext cx="1521860" cy="696852"/>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grpSp>
      <p:sp>
        <p:nvSpPr>
          <p:cNvPr id="12" name="Text Box 18"/>
          <p:cNvSpPr txBox="1">
            <a:spLocks noChangeArrowheads="1"/>
          </p:cNvSpPr>
          <p:nvPr/>
        </p:nvSpPr>
        <p:spPr bwMode="auto">
          <a:xfrm>
            <a:off x="7121507" y="8084876"/>
            <a:ext cx="1909510" cy="9829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AgentOwned Premiere Group</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100 Crowfield Blvd</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Goose Creek, SC 29445</a:t>
            </a:r>
            <a:br>
              <a:rPr lang="en-US" sz="1100" dirty="0">
                <a:effectLst>
                  <a:outerShdw blurRad="38100" dist="38100" dir="2700000" algn="tl">
                    <a:srgbClr val="000000">
                      <a:alpha val="43137"/>
                    </a:srgbClr>
                  </a:outerShdw>
                </a:effectLst>
                <a:latin typeface="Tw Cen MT" pitchFamily="34" charset="0"/>
                <a:cs typeface="Arial" pitchFamily="34" charset="0"/>
              </a:rPr>
            </a:br>
            <a:r>
              <a:rPr lang="en-US" sz="900" dirty="0">
                <a:effectLst>
                  <a:outerShdw blurRad="38100" dist="38100" dir="2700000" algn="tl">
                    <a:srgbClr val="000000">
                      <a:alpha val="43137"/>
                    </a:srgbClr>
                  </a:outerShdw>
                </a:effectLst>
                <a:latin typeface="Tw Cen MT" pitchFamily="34" charset="0"/>
                <a:cs typeface="Arial" pitchFamily="34" charset="0"/>
              </a:rPr>
              <a:t>Real </a:t>
            </a: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Estate ● Mortgage</a:t>
            </a:r>
            <a:b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b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Insurance ● Business Brokerage</a:t>
            </a:r>
            <a:endParaRPr kumimoji="0" lang="en-US" sz="1200" b="0" i="0" u="none" strike="noStrike" cap="none" normalizeH="0" baseline="0" dirty="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pic>
        <p:nvPicPr>
          <p:cNvPr id="1043" name="Picture 19"/>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800788" y="8953632"/>
            <a:ext cx="139417" cy="1903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21" name="Text Box 3"/>
          <p:cNvSpPr txBox="1">
            <a:spLocks noChangeArrowheads="1" noChangeShapeType="1"/>
          </p:cNvSpPr>
          <p:nvPr/>
        </p:nvSpPr>
        <p:spPr bwMode="auto">
          <a:xfrm>
            <a:off x="76198" y="3813106"/>
            <a:ext cx="8972970" cy="106369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2800" b="1" dirty="0">
                <a:effectLst>
                  <a:outerShdw blurRad="38100" dist="38100" dir="2700000" algn="tl">
                    <a:srgbClr val="000000">
                      <a:alpha val="43137"/>
                    </a:srgbClr>
                  </a:outerShdw>
                </a:effectLst>
                <a:latin typeface="Tw Cen MT" pitchFamily="34" charset="0"/>
                <a:cs typeface="Arial" pitchFamily="34" charset="0"/>
              </a:rPr>
              <a:t>1232 Creek Stone Way</a:t>
            </a:r>
          </a:p>
          <a:p>
            <a:pPr lvl="0" algn="ctr" fontAlgn="base">
              <a:spcBef>
                <a:spcPct val="0"/>
              </a:spcBef>
              <a:spcAft>
                <a:spcPct val="0"/>
              </a:spcAft>
            </a:pPr>
            <a:r>
              <a:rPr lang="en-US" b="1" dirty="0">
                <a:effectLst>
                  <a:outerShdw blurRad="38100" dist="38100" dir="2700000" algn="tl">
                    <a:srgbClr val="000000">
                      <a:alpha val="43137"/>
                    </a:srgbClr>
                  </a:outerShdw>
                </a:effectLst>
                <a:latin typeface="Tw Cen MT" pitchFamily="34" charset="0"/>
                <a:cs typeface="Arial" pitchFamily="34" charset="0"/>
              </a:rPr>
              <a:t>Tanner Plantation </a:t>
            </a:r>
            <a:r>
              <a:rPr lang="en-US"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r>
              <a:rPr lang="en-US" b="1" dirty="0">
                <a:effectLst>
                  <a:outerShdw blurRad="38100" dist="38100" dir="2700000" algn="tl">
                    <a:srgbClr val="000000">
                      <a:alpha val="43137"/>
                    </a:srgbClr>
                  </a:outerShdw>
                </a:effectLst>
                <a:latin typeface="Tw Cen MT" pitchFamily="34" charset="0"/>
                <a:cs typeface="Arial" pitchFamily="34" charset="0"/>
              </a:rPr>
              <a:t> Hanahan </a:t>
            </a:r>
            <a:r>
              <a:rPr lang="en-US"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r>
              <a:rPr lang="en-US" b="1" dirty="0">
                <a:effectLst>
                  <a:outerShdw blurRad="38100" dist="38100" dir="2700000" algn="tl">
                    <a:srgbClr val="000000">
                      <a:alpha val="43137"/>
                    </a:srgbClr>
                  </a:outerShdw>
                </a:effectLst>
                <a:latin typeface="Tw Cen MT" pitchFamily="34" charset="0"/>
                <a:cs typeface="Arial" pitchFamily="34" charset="0"/>
              </a:rPr>
              <a:t> MLS# 16028583 </a:t>
            </a:r>
            <a:r>
              <a:rPr lang="en-US"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r>
              <a:rPr lang="en-US" b="1" dirty="0">
                <a:effectLst>
                  <a:outerShdw blurRad="38100" dist="38100" dir="2700000" algn="tl">
                    <a:srgbClr val="000000">
                      <a:alpha val="43137"/>
                    </a:srgbClr>
                  </a:outerShdw>
                </a:effectLst>
                <a:latin typeface="Tw Cen MT" pitchFamily="34" charset="0"/>
                <a:cs typeface="Arial" pitchFamily="34" charset="0"/>
              </a:rPr>
              <a:t> $309,900</a:t>
            </a:r>
          </a:p>
          <a:p>
            <a:pPr lvl="0" algn="ctr" fontAlgn="base">
              <a:spcBef>
                <a:spcPct val="0"/>
              </a:spcBef>
              <a:spcAft>
                <a:spcPct val="0"/>
              </a:spcAft>
            </a:pPr>
            <a:r>
              <a:rPr lang="en-US" sz="1400" b="1" dirty="0">
                <a:effectLst>
                  <a:outerShdw blurRad="38100" dist="38100" dir="2700000" algn="tl">
                    <a:srgbClr val="000000">
                      <a:alpha val="43137"/>
                    </a:srgbClr>
                  </a:outerShdw>
                </a:effectLst>
                <a:latin typeface="Tw Cen MT" pitchFamily="34" charset="0"/>
                <a:cs typeface="Arial" pitchFamily="34" charset="0"/>
              </a:rPr>
              <a:t>4 Bedrooms </a:t>
            </a:r>
            <a:r>
              <a:rPr lang="en-US" sz="14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r>
              <a:rPr lang="en-US" sz="1400" b="1" dirty="0">
                <a:effectLst>
                  <a:outerShdw blurRad="38100" dist="38100" dir="2700000" algn="tl">
                    <a:srgbClr val="000000">
                      <a:alpha val="43137"/>
                    </a:srgbClr>
                  </a:outerShdw>
                </a:effectLst>
                <a:latin typeface="Tw Cen MT" pitchFamily="34" charset="0"/>
                <a:cs typeface="Arial" pitchFamily="34" charset="0"/>
              </a:rPr>
              <a:t> 2.5 baths </a:t>
            </a:r>
            <a:r>
              <a:rPr lang="en-US" sz="14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r>
              <a:rPr lang="en-US" sz="1400" b="1" dirty="0">
                <a:effectLst>
                  <a:outerShdw blurRad="38100" dist="38100" dir="2700000" algn="tl">
                    <a:srgbClr val="000000">
                      <a:alpha val="43137"/>
                    </a:srgbClr>
                  </a:outerShdw>
                </a:effectLst>
                <a:latin typeface="Tw Cen MT" pitchFamily="34" charset="0"/>
                <a:cs typeface="Arial" pitchFamily="34" charset="0"/>
              </a:rPr>
              <a:t> 2,572 </a:t>
            </a:r>
            <a:r>
              <a:rPr lang="en-US" sz="1400" b="1" dirty="0" err="1">
                <a:effectLst>
                  <a:outerShdw blurRad="38100" dist="38100" dir="2700000" algn="tl">
                    <a:srgbClr val="000000">
                      <a:alpha val="43137"/>
                    </a:srgbClr>
                  </a:outerShdw>
                </a:effectLst>
                <a:latin typeface="Tw Cen MT" pitchFamily="34" charset="0"/>
                <a:cs typeface="Arial" pitchFamily="34" charset="0"/>
              </a:rPr>
              <a:t>sqft</a:t>
            </a:r>
            <a:endParaRPr kumimoji="0" lang="en-US" sz="1400" b="1" i="0" u="none" strike="noStrike" cap="none" normalizeH="0" baseline="0" dirty="0">
              <a:ln>
                <a:noFill/>
              </a:ln>
              <a:effectLst>
                <a:outerShdw blurRad="38100" dist="38100" dir="2700000" algn="tl">
                  <a:srgbClr val="000000">
                    <a:alpha val="43137"/>
                  </a:srgbClr>
                </a:outerShdw>
              </a:effectLst>
              <a:latin typeface="Tw Cen MT" pitchFamily="34" charset="0"/>
              <a:cs typeface="Arial" pitchFamily="34" charset="0"/>
            </a:endParaRPr>
          </a:p>
        </p:txBody>
      </p:sp>
      <p:pic>
        <p:nvPicPr>
          <p:cNvPr id="18" name="Picture 15"/>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570167" y="4865447"/>
            <a:ext cx="1645920" cy="1097280"/>
          </a:xfrm>
          <a:prstGeom prst="rect">
            <a:avLst/>
          </a:prstGeom>
          <a:ln>
            <a:solidFill>
              <a:schemeClr val="tx1"/>
            </a:solid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pic>
        <p:nvPicPr>
          <p:cNvPr id="29" name="Picture 15"/>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7253302" y="4865447"/>
            <a:ext cx="1645920" cy="1097280"/>
          </a:xfrm>
          <a:prstGeom prst="rect">
            <a:avLst/>
          </a:prstGeom>
          <a:ln>
            <a:solidFill>
              <a:schemeClr val="tx1"/>
            </a:solid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pic>
        <p:nvPicPr>
          <p:cNvPr id="22" name="Picture 15"/>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228600" y="4865447"/>
            <a:ext cx="1645920" cy="1097280"/>
          </a:xfrm>
          <a:prstGeom prst="rect">
            <a:avLst/>
          </a:prstGeom>
          <a:ln>
            <a:solidFill>
              <a:schemeClr val="tx1"/>
            </a:solid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pic>
        <p:nvPicPr>
          <p:cNvPr id="28" name="Picture 15"/>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4911734" y="4865447"/>
            <a:ext cx="1645920" cy="1097280"/>
          </a:xfrm>
          <a:prstGeom prst="rect">
            <a:avLst/>
          </a:prstGeom>
          <a:ln>
            <a:solidFill>
              <a:schemeClr val="tx1"/>
            </a:solid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90167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117</TotalTime>
  <Words>196</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vt:i4>
      </vt:variant>
    </vt:vector>
  </HeadingPairs>
  <TitlesOfParts>
    <vt:vector size="10" baseType="lpstr">
      <vt:lpstr>Arial</vt:lpstr>
      <vt:lpstr>Book Antiqua</vt:lpstr>
      <vt:lpstr>Lucida Sans</vt:lpstr>
      <vt:lpstr>Trajan Pro</vt:lpstr>
      <vt:lpstr>Tw Cen MT</vt:lpstr>
      <vt:lpstr>Wingdings</vt:lpstr>
      <vt:lpstr>Wingdings 2</vt:lpstr>
      <vt:lpstr>Wingdings 3</vt:lpstr>
      <vt:lpstr>Apex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30</cp:revision>
  <dcterms:created xsi:type="dcterms:W3CDTF">2006-08-16T00:00:00Z</dcterms:created>
  <dcterms:modified xsi:type="dcterms:W3CDTF">2016-11-21T13:33:23Z</dcterms:modified>
</cp:coreProperties>
</file>