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36" y="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hyperlink" Target="https://charlestonvirtualhomes.com/20250086/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" b="492"/>
          <a:stretch/>
        </p:blipFill>
        <p:spPr bwMode="auto">
          <a:xfrm>
            <a:off x="99187" y="876146"/>
            <a:ext cx="5711443" cy="377205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79352"/>
            <a:ext cx="7777478" cy="2375822"/>
          </a:xfrm>
        </p:spPr>
        <p:txBody>
          <a:bodyPr anchor="ctr">
            <a:noAutofit/>
          </a:bodyPr>
          <a:lstStyle/>
          <a:p>
            <a:r>
              <a:rPr lang="en-US" sz="1050" dirty="0">
                <a:solidFill>
                  <a:srgbClr val="022169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Charming One-Story Home with Pond Views &amp; Prime Location This beautifully maintained one-story home on a cul-de-sac offers 1,700+ sq. ft. of inviting living space, featuring classic </a:t>
            </a:r>
            <a:r>
              <a:rPr lang="en-US" sz="1050" dirty="0" err="1">
                <a:solidFill>
                  <a:srgbClr val="022169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moulding</a:t>
            </a:r>
            <a:r>
              <a:rPr lang="en-US" sz="1050" dirty="0">
                <a:solidFill>
                  <a:srgbClr val="022169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, parquet floors, and stylish plantation shutters throughout most of the home. The living room/dining room combination with a gas fireplace provides a spacious, open feel—perfect for entertaining or everyday comfort. The well-appointed kitchen is a chef's dream, complete with Silestone countertops, a built-in microwave, a spacious pantry, and a unique dual-oven setup—one gas, one electric. A standout feature of this home is the large sunporch, offering breathtaking views of a beautiful pond.</a:t>
            </a:r>
          </a:p>
          <a:p>
            <a:r>
              <a:rPr lang="en-US" sz="1050" dirty="0">
                <a:solidFill>
                  <a:srgbClr val="022169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The primary suite enjoys direct access to the sunporch, along with a walk-in closet, ceiling fan, and a large stand-up shower for added luxury. Additional highlights include tile flooring in the bathrooms, a convenient two-car garage, and an unbeatable location...just 10 minutes to the beaches and shopping and only 2 minutes from historic downtown Charleston. </a:t>
            </a:r>
          </a:p>
          <a:p>
            <a:r>
              <a:rPr lang="en-US" sz="1050" dirty="0">
                <a:solidFill>
                  <a:srgbClr val="022169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Don't miss this rare opportunity to own a home that combines charm, comfort, and an exceptional location!</a:t>
            </a:r>
          </a:p>
          <a:p>
            <a:r>
              <a:rPr lang="en-US" sz="1050" dirty="0">
                <a:solidFill>
                  <a:srgbClr val="022169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VIRTUAL  TOUR</a:t>
            </a:r>
            <a:endParaRPr lang="en-US" sz="1050" dirty="0">
              <a:solidFill>
                <a:srgbClr val="022169"/>
              </a:solidFill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802341"/>
          </a:xfrm>
          <a:solidFill>
            <a:srgbClr val="022169"/>
          </a:solidFill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Agent Open House | Wednesday, 4/30 from 11-1</a:t>
            </a:r>
            <a:br>
              <a:rPr lang="en-US" sz="2400" b="1" dirty="0">
                <a:solidFill>
                  <a:schemeClr val="bg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b="1" dirty="0">
                <a:solidFill>
                  <a:srgbClr val="FFFF00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$100 Gift Card, Good Food, Beverages, and a Chance to Preview a Great Home!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5675" y="3444564"/>
            <a:ext cx="1938528" cy="1453896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4639109"/>
            <a:ext cx="7772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22169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1233 Bridgeport Drive</a:t>
            </a:r>
          </a:p>
          <a:p>
            <a:pPr algn="ctr"/>
            <a:r>
              <a:rPr lang="en-US" sz="1600" dirty="0">
                <a:solidFill>
                  <a:srgbClr val="022169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Waters Edge | Mount Pleasant, SC 29466 | MLS# 25007595 | $799,000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0989" y="8961483"/>
            <a:ext cx="1362224" cy="76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858345"/>
            <a:ext cx="777239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rgbClr val="022169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Coldwell Banker Residential Brokerage | 1127 Queensborough Blvd | Suite 103 | Mt Pleasant, SC 29464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82666" y="8729955"/>
            <a:ext cx="79437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66BD634-42CD-6544-25BA-B4D827266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3600" y="876146"/>
            <a:ext cx="1729613" cy="115365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B49BA9B-81BA-5B80-548C-9DF36740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3600" y="3494549"/>
            <a:ext cx="1729613" cy="115365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87D9767A-4F5E-15EC-8190-7DEC553B3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3600" y="2185348"/>
            <a:ext cx="1729613" cy="115365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35100C6C-54D1-4616-A196-7CA477C4F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186" y="7787531"/>
            <a:ext cx="1463040" cy="97584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C71C101B-B318-7915-86F2-6B31B3FE8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6933" y="7787531"/>
            <a:ext cx="1463040" cy="97584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5367D24-35EE-FA8F-DF9A-8095EFAE7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4680" y="7787896"/>
            <a:ext cx="1463040" cy="97511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54D91C6E-BABB-38E3-259D-4BFCCB6AC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0173" y="7787896"/>
            <a:ext cx="1463040" cy="97511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62700D-0B62-F372-3844-C1E154AE4809}"/>
              </a:ext>
            </a:extLst>
          </p:cNvPr>
          <p:cNvSpPr/>
          <p:nvPr/>
        </p:nvSpPr>
        <p:spPr>
          <a:xfrm>
            <a:off x="2394722" y="8936326"/>
            <a:ext cx="298295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22169"/>
                </a:solidFill>
                <a:latin typeface="Montserrat Light" panose="00000400000000000000" pitchFamily="50" charset="0"/>
              </a:rPr>
              <a:t>Cheryll Woods-Flowers</a:t>
            </a:r>
          </a:p>
          <a:p>
            <a:pPr algn="ctr"/>
            <a:r>
              <a:rPr lang="en-US" sz="1100" dirty="0">
                <a:solidFill>
                  <a:srgbClr val="022169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843-442-2219</a:t>
            </a:r>
          </a:p>
          <a:p>
            <a:pPr algn="ctr"/>
            <a:r>
              <a:rPr lang="en-US" sz="1100" dirty="0">
                <a:solidFill>
                  <a:srgbClr val="022169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cflowers@woodsflowers.com</a:t>
            </a:r>
          </a:p>
          <a:p>
            <a:pPr algn="ctr"/>
            <a:r>
              <a:rPr lang="en-US" sz="1100" dirty="0">
                <a:solidFill>
                  <a:srgbClr val="022169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www.woodsflowers.com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63201610-1670-A389-AFEC-0412F7B3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2427" y="7787531"/>
            <a:ext cx="1463040" cy="97584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Agent Photo">
            <a:extLst>
              <a:ext uri="{FF2B5EF4-FFF2-40B4-BE49-F238E27FC236}">
                <a16:creationId xmlns:a16="http://schemas.microsoft.com/office/drawing/2014/main" id="{93975913-23AE-EEF1-F9CF-53C7E7B36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6" y="886788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28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286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 Light</vt:lpstr>
      <vt:lpstr>Montserrat SemiBold</vt:lpstr>
      <vt:lpstr>Office Theme</vt:lpstr>
      <vt:lpstr>Agent Open House | Wednesday, 4/30 from 11-1 $100 Gift Card, Good Food, Beverages, and a Chance to Preview a Great Home!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25</cp:revision>
  <dcterms:created xsi:type="dcterms:W3CDTF">2006-08-16T00:00:00Z</dcterms:created>
  <dcterms:modified xsi:type="dcterms:W3CDTF">2025-04-28T12:46:02Z</dcterms:modified>
</cp:coreProperties>
</file>