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36" y="-1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6/18/2015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1631"/>
          <a:stretch/>
        </p:blipFill>
        <p:spPr>
          <a:xfrm>
            <a:off x="-1" y="0"/>
            <a:ext cx="6855227" cy="4543425"/>
          </a:xfrm>
          <a:prstGeom prst="rect">
            <a:avLst/>
          </a:prstGeom>
          <a:ln>
            <a:solidFill>
              <a:schemeClr val="bg1"/>
            </a:solidFill>
          </a:ln>
        </p:spPr>
      </p:pic>
      <p:sp>
        <p:nvSpPr>
          <p:cNvPr id="2" name="Title 1"/>
          <p:cNvSpPr>
            <a:spLocks noGrp="1"/>
          </p:cNvSpPr>
          <p:nvPr>
            <p:ph type="ctrTitle"/>
          </p:nvPr>
        </p:nvSpPr>
        <p:spPr>
          <a:xfrm>
            <a:off x="-2772" y="0"/>
            <a:ext cx="6858000" cy="349975"/>
          </a:xfrm>
        </p:spPr>
        <p:txBody>
          <a:bodyPr>
            <a:noAutofit/>
          </a:bodyPr>
          <a:lstStyle/>
          <a:p>
            <a:pPr algn="r"/>
            <a:r>
              <a:rPr lang="en-US" sz="2400" b="1" i="1" dirty="0" smtClean="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rPr>
              <a:t>Just Renovated!</a:t>
            </a:r>
            <a:endParaRPr lang="en-US" sz="2400" b="1" i="1" dirty="0">
              <a:ln>
                <a:solidFill>
                  <a:schemeClr val="tx1"/>
                </a:solidFill>
              </a:ln>
              <a:solidFill>
                <a:srgbClr val="0070C0"/>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265958" y="4543425"/>
            <a:ext cx="4320539" cy="3831133"/>
          </a:xfrm>
        </p:spPr>
        <p:txBody>
          <a:bodyPr anchor="ctr">
            <a:noAutofit/>
          </a:bodyPr>
          <a:lstStyle/>
          <a:p>
            <a:r>
              <a:rPr lang="en-US" sz="1400" dirty="0">
                <a:solidFill>
                  <a:schemeClr val="tx2"/>
                </a:solidFill>
                <a:latin typeface="Century Gothic" panose="020B0502020202020204" pitchFamily="34" charset="0"/>
              </a:rPr>
              <a:t>Welcome to your newly renovated state of the art home!!This home has been completely renovated with some of the best upgrades on the Market! New Arch. shingles, Windows, Dual HVAC's, Custom kitchen and baths, Hardwood floors, Travertine tile, Granite, and so much more! As soon as you walk into this home you will love the open floor plan and gourmet kitchen that makes this house an entertainers dream! This kitchen is equipped with a Samsung SS appliance package complete with a gas range perfect for cooking demonstrations! The downstairs also features a beautiful spa retreat master suite, fully equipped with his and her vanities, large walk-in shower with rain shower head and body sprays, in addition to the large Jacuzzi tub! This house has everything you could want! A MUST SEE!!</a:t>
            </a:r>
            <a:endParaRPr lang="en-US" sz="1400" b="1" i="1" dirty="0">
              <a:solidFill>
                <a:schemeClr val="tx2"/>
              </a:solidFill>
              <a:latin typeface="Century Gothic" panose="020B0502020202020204" pitchFamily="34" charset="0"/>
            </a:endParaRPr>
          </a:p>
        </p:txBody>
      </p:sp>
      <p:sp>
        <p:nvSpPr>
          <p:cNvPr id="13" name="Title 1"/>
          <p:cNvSpPr txBox="1">
            <a:spLocks/>
          </p:cNvSpPr>
          <p:nvPr/>
        </p:nvSpPr>
        <p:spPr>
          <a:xfrm>
            <a:off x="-2772" y="0"/>
            <a:ext cx="3428999" cy="4543425"/>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1235 Camelot </a:t>
            </a:r>
            <a:r>
              <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20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l"/>
            <a:r>
              <a:rPr lang="en-US" sz="1600" dirty="0" err="1">
                <a:solidFill>
                  <a:schemeClr val="bg1"/>
                </a:solidFill>
                <a:effectLst>
                  <a:outerShdw blurRad="38100" dist="38100" dir="2700000" algn="tl">
                    <a:srgbClr val="000000">
                      <a:alpha val="43137"/>
                    </a:srgbClr>
                  </a:outerShdw>
                </a:effectLst>
                <a:latin typeface="Century Gothic" panose="020B0502020202020204" pitchFamily="34" charset="0"/>
              </a:rPr>
              <a:t>Lenevar</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l"/>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Charleston</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15013611</a:t>
            </a:r>
          </a:p>
          <a:p>
            <a:pPr algn="l"/>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$389,900</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405336"/>
            <a:ext cx="6858000" cy="707886"/>
          </a:xfrm>
          <a:prstGeom prst="rect">
            <a:avLst/>
          </a:prstGeom>
        </p:spPr>
        <p:txBody>
          <a:bodyPr wrap="square">
            <a:spAutoFit/>
          </a:bodyPr>
          <a:lstStyle/>
          <a:p>
            <a:r>
              <a:rPr lang="en-US" sz="1600" b="1" dirty="0">
                <a:solidFill>
                  <a:schemeClr val="tx2"/>
                </a:solidFill>
                <a:latin typeface="Century Gothic" panose="020B0502020202020204" pitchFamily="34" charset="0"/>
              </a:rPr>
              <a:t>Karrie </a:t>
            </a:r>
            <a:r>
              <a:rPr lang="en-US" sz="1600" b="1" dirty="0" smtClean="0">
                <a:solidFill>
                  <a:schemeClr val="tx2"/>
                </a:solidFill>
                <a:latin typeface="Century Gothic" panose="020B0502020202020204" pitchFamily="34" charset="0"/>
              </a:rPr>
              <a:t>Britton</a:t>
            </a:r>
          </a:p>
          <a:p>
            <a:r>
              <a:rPr lang="en-US" sz="1200" dirty="0" smtClean="0">
                <a:solidFill>
                  <a:schemeClr val="tx2"/>
                </a:solidFill>
                <a:latin typeface="Century Gothic" panose="020B0502020202020204" pitchFamily="34" charset="0"/>
              </a:rPr>
              <a:t>M - </a:t>
            </a:r>
            <a:r>
              <a:rPr lang="en-US" sz="1200" dirty="0">
                <a:solidFill>
                  <a:schemeClr val="tx2"/>
                </a:solidFill>
                <a:latin typeface="Century Gothic" panose="020B0502020202020204" pitchFamily="34" charset="0"/>
              </a:rPr>
              <a:t>(843) 478-9638</a:t>
            </a:r>
          </a:p>
          <a:p>
            <a:r>
              <a:rPr lang="en-US" sz="1200" dirty="0">
                <a:solidFill>
                  <a:schemeClr val="tx2"/>
                </a:solidFill>
                <a:latin typeface="Century Gothic" panose="020B0502020202020204" pitchFamily="34" charset="0"/>
              </a:rPr>
              <a:t>design_elements@msn.com</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2" y="5507926"/>
            <a:ext cx="1268730" cy="951547"/>
          </a:xfrm>
          <a:prstGeom prst="rect">
            <a:avLst/>
          </a:prstGeom>
          <a:ln>
            <a:solidFill>
              <a:schemeClr val="bg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86497" y="4549901"/>
            <a:ext cx="1268730" cy="951547"/>
          </a:xfrm>
          <a:prstGeom prst="rect">
            <a:avLst/>
          </a:prstGeom>
          <a:ln>
            <a:solidFill>
              <a:schemeClr val="bg1"/>
            </a:solidFill>
          </a:ln>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86497" y="5507926"/>
            <a:ext cx="1268730" cy="951547"/>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73" y="4549901"/>
            <a:ext cx="1268730" cy="951547"/>
          </a:xfrm>
          <a:prstGeom prst="rect">
            <a:avLst/>
          </a:prstGeom>
          <a:ln>
            <a:solidFill>
              <a:schemeClr val="bg1"/>
            </a:solidFill>
          </a:ln>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73" y="6465951"/>
            <a:ext cx="1268730" cy="951547"/>
          </a:xfrm>
          <a:prstGeom prst="rect">
            <a:avLst/>
          </a:prstGeom>
          <a:ln>
            <a:solidFill>
              <a:schemeClr val="bg1"/>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73" y="7423976"/>
            <a:ext cx="1268730" cy="951547"/>
          </a:xfrm>
          <a:prstGeom prst="rect">
            <a:avLst/>
          </a:prstGeom>
          <a:ln>
            <a:solidFill>
              <a:schemeClr val="bg1"/>
            </a:solidFill>
          </a:ln>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86497" y="6465951"/>
            <a:ext cx="1268730" cy="951547"/>
          </a:xfrm>
          <a:prstGeom prst="rect">
            <a:avLst/>
          </a:prstGeom>
          <a:ln>
            <a:solidFill>
              <a:schemeClr val="bg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86497" y="7423976"/>
            <a:ext cx="1268730" cy="951547"/>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00500" y="8378279"/>
            <a:ext cx="28575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168</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Renovated!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22</cp:revision>
  <dcterms:created xsi:type="dcterms:W3CDTF">2006-08-16T00:00:00Z</dcterms:created>
  <dcterms:modified xsi:type="dcterms:W3CDTF">2015-06-18T18:25:34Z</dcterms:modified>
</cp:coreProperties>
</file>