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2850"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8/12/2024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hyperlink" Target="https://youtu.be/fQ_YAr7iPn4" TargetMode="Externa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g"/><Relationship Id="rId19" Type="http://schemas.openxmlformats.org/officeDocument/2006/relationships/image" Target="../media/image16.jpeg"/><Relationship Id="rId4" Type="http://schemas.openxmlformats.org/officeDocument/2006/relationships/hyperlink" Target="https://my.matterport.com/show/?m=uQnCQgmc5jw"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444862"/>
            <a:ext cx="4167484" cy="4593565"/>
          </a:xfrm>
          <a:prstGeom prst="rect">
            <a:avLst/>
          </a:prstGeom>
          <a:noFill/>
          <a:ln>
            <a:noFill/>
          </a:ln>
        </p:spPr>
        <p:txBody>
          <a:bodyPr wrap="square" anchor="ctr">
            <a:spAutoFit/>
          </a:bodyPr>
          <a:lstStyle/>
          <a:p>
            <a:pPr algn="ctr"/>
            <a:r>
              <a:rPr lang="en-US" sz="750" dirty="0">
                <a:solidFill>
                  <a:srgbClr val="083E6B"/>
                </a:solidFill>
                <a:latin typeface="Century Gothic" panose="020B0502020202020204" pitchFamily="34" charset="0"/>
              </a:rPr>
              <a:t>Classic and elegant, this stately all brick home located in well established </a:t>
            </a:r>
            <a:r>
              <a:rPr lang="en-US" sz="750" dirty="0" err="1">
                <a:solidFill>
                  <a:srgbClr val="083E6B"/>
                </a:solidFill>
                <a:latin typeface="Century Gothic" panose="020B0502020202020204" pitchFamily="34" charset="0"/>
              </a:rPr>
              <a:t>Wakendaw</a:t>
            </a:r>
            <a:r>
              <a:rPr lang="en-US" sz="750" dirty="0">
                <a:solidFill>
                  <a:srgbClr val="083E6B"/>
                </a:solidFill>
                <a:latin typeface="Century Gothic" panose="020B0502020202020204" pitchFamily="34" charset="0"/>
              </a:rPr>
              <a:t> Manor is positioned to capture the breathtaking views of Lake </a:t>
            </a:r>
            <a:r>
              <a:rPr lang="en-US" sz="750" dirty="0" err="1">
                <a:solidFill>
                  <a:srgbClr val="083E6B"/>
                </a:solidFill>
                <a:latin typeface="Century Gothic" panose="020B0502020202020204" pitchFamily="34" charset="0"/>
              </a:rPr>
              <a:t>Wakendaw</a:t>
            </a:r>
            <a:r>
              <a:rPr lang="en-US" sz="750" dirty="0">
                <a:solidFill>
                  <a:srgbClr val="083E6B"/>
                </a:solidFill>
                <a:latin typeface="Century Gothic" panose="020B0502020202020204" pitchFamily="34" charset="0"/>
              </a:rPr>
              <a:t> and Hobcaw Creek. Situated at the end of a cul-de-sac, this home enjoys privacy and convenience. Marsh views across the street </a:t>
            </a:r>
            <a:r>
              <a:rPr lang="en-US" sz="750" dirty="0" err="1">
                <a:solidFill>
                  <a:srgbClr val="083E6B"/>
                </a:solidFill>
                <a:latin typeface="Century Gothic" panose="020B0502020202020204" pitchFamily="34" charset="0"/>
              </a:rPr>
              <a:t>snd</a:t>
            </a:r>
            <a:r>
              <a:rPr lang="en-US" sz="750" dirty="0">
                <a:solidFill>
                  <a:srgbClr val="083E6B"/>
                </a:solidFill>
                <a:latin typeface="Century Gothic" panose="020B0502020202020204" pitchFamily="34" charset="0"/>
              </a:rPr>
              <a:t> neighborhood green space, including boat ramp, are just next door. Single-story living is a rare find and this home provides all of the expected conveniences. Upon entering, a gracious foyer welcomes and draws your attention to the impressive living room. With vaulted, beamed ceilings, and floor to ceiling windows flanking the fireplace, this room was made for entertaining. Open to the sun-filled, spacious family room, the stunning water views abound and create an ever changing nature's artwork.</a:t>
            </a:r>
          </a:p>
          <a:p>
            <a:pPr algn="ctr"/>
            <a:r>
              <a:rPr lang="en-US" sz="750" dirty="0">
                <a:solidFill>
                  <a:srgbClr val="083E6B"/>
                </a:solidFill>
                <a:latin typeface="Century Gothic" panose="020B0502020202020204" pitchFamily="34" charset="0"/>
              </a:rPr>
              <a:t>An updated chef's kitchen offers a large center island with open shelving, plenty of granite countertop space, a five burner gas cooktop and professional grade Monogram double wall oven. Featuring an abundance of storage, the kitchen has a built-in desk area in a long expanse of cabinetry that would be ideal as a coffee or wine bar! The sunny casual dining nook offers views of the water and access to the porch. For dinner parties and holidays there is a formal dining room large enough to accommodate family and friends! If formal entertaining isn't your lifestyle this room would be perfect utilized as a home office or study! The generously sized owners suite offers private access to the rear family room, an en-suite bathroom and a walk-in closet. The bathroom features two separate vanities, one privately placed with the shower and one with a make-up vanity and ideal as a dressing area adjacent the closet. The huge room over the garage serves as the fourth bedroom or a bonus space. This room is accessed via a private staircase and would be ideal as a playroom, teen retreat, media room, home gym, home office, the possibilities are endless... Additional conveniences include a large laundry/mud room which boasts a utility sink, storage cabinets with a long granite top and a dedicated space for an extra refrigerator.</a:t>
            </a:r>
          </a:p>
          <a:p>
            <a:pPr algn="ctr"/>
            <a:r>
              <a:rPr lang="en-US" sz="750" dirty="0">
                <a:solidFill>
                  <a:srgbClr val="083E6B"/>
                </a:solidFill>
                <a:latin typeface="Century Gothic" panose="020B0502020202020204" pitchFamily="34" charset="0"/>
              </a:rPr>
              <a:t>When you aren't enjoying all that the inside of this home has to offer you'll find yourself on one the two open air decks grilling dinner, relaxing on the screened-in porch, enjoying an evening cocktail on the rooftop deck, or roasting s'mores around the lakefront firepit. Single story homes of this character are rare and coveted in Mount Pleasant and this won't last. Located in much desired </a:t>
            </a:r>
            <a:r>
              <a:rPr lang="en-US" sz="750" dirty="0" err="1">
                <a:solidFill>
                  <a:srgbClr val="083E6B"/>
                </a:solidFill>
                <a:latin typeface="Century Gothic" panose="020B0502020202020204" pitchFamily="34" charset="0"/>
              </a:rPr>
              <a:t>Wakendaw</a:t>
            </a:r>
            <a:r>
              <a:rPr lang="en-US" sz="750" dirty="0">
                <a:solidFill>
                  <a:srgbClr val="083E6B"/>
                </a:solidFill>
                <a:latin typeface="Century Gothic" panose="020B0502020202020204" pitchFamily="34" charset="0"/>
              </a:rPr>
              <a:t> Manor, neighborhood amenities include private resident only boat ramp and lake side walking trail. All of this and mere minutes to everything Mount Pleasant has to offer, including the Coleman Blvd corridor, Memorial Waterfront Park, Sullivan's Island and area beaches as well as the world-class shopping and dining of Historic Downtown Charleston.</a:t>
            </a:r>
          </a:p>
          <a:p>
            <a:pPr algn="ctr"/>
            <a:endParaRPr lang="en-US" sz="750" dirty="0">
              <a:solidFill>
                <a:srgbClr val="083E6B"/>
              </a:solidFill>
              <a:latin typeface="Century Gothic" panose="020B0502020202020204" pitchFamily="34" charset="0"/>
            </a:endParaRPr>
          </a:p>
          <a:p>
            <a:pPr algn="ctr"/>
            <a:r>
              <a:rPr lang="en-US" sz="750" dirty="0">
                <a:solidFill>
                  <a:srgbClr val="083E6B"/>
                </a:solidFill>
                <a:latin typeface="Century Gothic" panose="020B0502020202020204" pitchFamily="34" charset="0"/>
                <a:hlinkClick r:id="rId3"/>
              </a:rPr>
              <a:t>Video Tour</a:t>
            </a:r>
            <a:r>
              <a:rPr lang="en-US" sz="750" dirty="0">
                <a:solidFill>
                  <a:srgbClr val="083E6B"/>
                </a:solidFill>
                <a:latin typeface="Century Gothic" panose="020B0502020202020204" pitchFamily="34" charset="0"/>
              </a:rPr>
              <a:t> | </a:t>
            </a:r>
            <a:r>
              <a:rPr lang="en-US" sz="750" dirty="0">
                <a:solidFill>
                  <a:srgbClr val="083E6B"/>
                </a:solidFill>
                <a:latin typeface="Century Gothic" panose="020B0502020202020204" pitchFamily="34" charset="0"/>
                <a:hlinkClick r:id="rId4"/>
              </a:rPr>
              <a:t>Virtual Tour</a:t>
            </a:r>
            <a:endParaRPr lang="en-US" sz="750"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1947" y="7823068"/>
            <a:ext cx="1824228" cy="1215360"/>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37295" y="6273940"/>
            <a:ext cx="1824228" cy="1215360"/>
          </a:xfrm>
          <a:prstGeom prst="rect">
            <a:avLst/>
          </a:prstGeom>
          <a:ln>
            <a:noFill/>
          </a:ln>
          <a:effectLst/>
        </p:spPr>
      </p:pic>
      <p:sp>
        <p:nvSpPr>
          <p:cNvPr id="29" name="Title 1"/>
          <p:cNvSpPr txBox="1">
            <a:spLocks/>
          </p:cNvSpPr>
          <p:nvPr/>
        </p:nvSpPr>
        <p:spPr>
          <a:xfrm>
            <a:off x="4088459" y="0"/>
            <a:ext cx="4114800" cy="66229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Amazing Lakefront Homesite</a:t>
            </a:r>
          </a:p>
          <a:p>
            <a:pPr algn="ctr"/>
            <a:r>
              <a:rPr lang="en-US" sz="2200" i="1" dirty="0">
                <a:solidFill>
                  <a:srgbClr val="083E6B"/>
                </a:solidFill>
                <a:latin typeface="Century Gothic" pitchFamily="34" charset="0"/>
              </a:rPr>
              <a:t>New Price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rcRect/>
          <a:stretch/>
        </p:blipFill>
        <p:spPr>
          <a:xfrm>
            <a:off x="4323237" y="676579"/>
            <a:ext cx="3753230" cy="2809436"/>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3429591"/>
            <a:ext cx="4114800" cy="1142409"/>
          </a:xfrm>
        </p:spPr>
        <p:txBody>
          <a:bodyPr anchor="t">
            <a:noAutofit/>
          </a:bodyPr>
          <a:lstStyle/>
          <a:p>
            <a:r>
              <a:rPr lang="pt-BR" sz="2000" b="1" dirty="0">
                <a:solidFill>
                  <a:srgbClr val="083E6B"/>
                </a:solidFill>
                <a:latin typeface="Century Gothic" pitchFamily="34" charset="0"/>
              </a:rPr>
              <a:t>1235 Manor Lane</a:t>
            </a:r>
            <a:br>
              <a:rPr lang="pt-BR" sz="2000" dirty="0">
                <a:solidFill>
                  <a:srgbClr val="083E6B"/>
                </a:solidFill>
                <a:latin typeface="Century Gothic" pitchFamily="34" charset="0"/>
              </a:rPr>
            </a:br>
            <a:r>
              <a:rPr lang="en-US" sz="1600" dirty="0" err="1">
                <a:solidFill>
                  <a:srgbClr val="083E6B"/>
                </a:solidFill>
                <a:latin typeface="Century Gothic" pitchFamily="34" charset="0"/>
              </a:rPr>
              <a:t>Wakendaw</a:t>
            </a:r>
            <a:r>
              <a:rPr lang="en-US" sz="1600" dirty="0">
                <a:solidFill>
                  <a:srgbClr val="083E6B"/>
                </a:solidFill>
                <a:latin typeface="Century Gothic" pitchFamily="34" charset="0"/>
              </a:rPr>
              <a:t> Manor</a:t>
            </a:r>
            <a:br>
              <a:rPr lang="en-US" sz="1600" dirty="0">
                <a:solidFill>
                  <a:srgbClr val="083E6B"/>
                </a:solidFill>
                <a:latin typeface="Century Gothic" pitchFamily="34" charset="0"/>
              </a:rPr>
            </a:br>
            <a:r>
              <a:rPr lang="en-US" sz="1600" dirty="0">
                <a:solidFill>
                  <a:srgbClr val="083E6B"/>
                </a:solidFill>
                <a:latin typeface="Century Gothic" pitchFamily="34" charset="0"/>
              </a:rPr>
              <a:t>Mount Pleasant, SC 29464</a:t>
            </a:r>
            <a:br>
              <a:rPr lang="en-US" sz="1600" dirty="0">
                <a:solidFill>
                  <a:srgbClr val="083E6B"/>
                </a:solidFill>
                <a:latin typeface="Century Gothic" pitchFamily="34" charset="0"/>
              </a:rPr>
            </a:br>
            <a:r>
              <a:rPr lang="en-US" sz="1600" dirty="0">
                <a:solidFill>
                  <a:srgbClr val="083E6B"/>
                </a:solidFill>
                <a:latin typeface="Century Gothic" pitchFamily="34" charset="0"/>
              </a:rPr>
              <a:t>MLS# 24016625 | $1,650,000</a:t>
            </a:r>
            <a:br>
              <a:rPr lang="en-US" sz="16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8482" y="7823067"/>
            <a:ext cx="1823040"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580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1235 Manor Lane Wakendaw Manor Mount Pleasant, SC 29464 MLS# 24016625 | $1,650,000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97</cp:revision>
  <dcterms:created xsi:type="dcterms:W3CDTF">2006-08-16T00:00:00Z</dcterms:created>
  <dcterms:modified xsi:type="dcterms:W3CDTF">2024-08-12T15:09:28Z</dcterms:modified>
</cp:coreProperties>
</file>