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96"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7/1/2020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ishneff@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9506" b="10344"/>
          <a:stretch/>
        </p:blipFill>
        <p:spPr bwMode="auto">
          <a:xfrm>
            <a:off x="0" y="0"/>
            <a:ext cx="8229600" cy="4497281"/>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4895458"/>
            <a:ext cx="6187053" cy="2576257"/>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Terrific townhome living conveniently located in Mount Pleasant awaits you with this three level move-in ready residence. The main level open concept of the home boasts gleaming hardwood floors, breakfast bar seating, granite counters and SS appliances in the kitchen and wainscoting in the dining area which grants access to the screened-in porch, You'll also find the powder room, laundry closet and master suite with its walk-in closet and </a:t>
            </a:r>
            <a:r>
              <a:rPr lang="en-US" sz="1300" dirty="0" err="1">
                <a:solidFill>
                  <a:schemeClr val="bg2">
                    <a:lumMod val="25000"/>
                  </a:schemeClr>
                </a:solidFill>
                <a:latin typeface="Palatino Linotype" panose="02040502050505030304" pitchFamily="18" charset="0"/>
                <a:cs typeface="Times New Roman" panose="02020603050405020304" pitchFamily="18" charset="0"/>
              </a:rPr>
              <a:t>en</a:t>
            </a:r>
            <a:r>
              <a:rPr lang="en-US" sz="1300" dirty="0">
                <a:solidFill>
                  <a:schemeClr val="bg2">
                    <a:lumMod val="25000"/>
                  </a:schemeClr>
                </a:solidFill>
                <a:latin typeface="Palatino Linotype" panose="02040502050505030304" pitchFamily="18" charset="0"/>
                <a:cs typeface="Times New Roman" panose="02020603050405020304" pitchFamily="18" charset="0"/>
              </a:rPr>
              <a:t>-suite bath that has a dual vanity, garden tub and walk-in shower. The top level has two spacious bedrooms that share a jack-n-jill bath. The ground level offers an office, half bath and garage that runs the length of the home and allows access to the deck with its built-in bench and tranquil views of the woods. Tucked away off of 17, this convenient location is close to everything!</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i="1" u="sng" dirty="0">
                <a:solidFill>
                  <a:schemeClr val="bg2">
                    <a:lumMod val="25000"/>
                  </a:schemeClr>
                </a:solidFill>
                <a:latin typeface="Palatino Linotype" panose="02040502050505030304" pitchFamily="18" charset="0"/>
              </a:rPr>
              <a:t>Additional features include:</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Katie </a:t>
            </a:r>
            <a:r>
              <a:rPr lang="en-US" sz="1257" dirty="0" err="1">
                <a:solidFill>
                  <a:schemeClr val="tx1"/>
                </a:solidFill>
                <a:latin typeface="Palatino Linotype" panose="02040502050505030304" pitchFamily="18" charset="0"/>
              </a:rPr>
              <a:t>Wishneff</a:t>
            </a:r>
            <a:r>
              <a:rPr lang="en-US" sz="1257" dirty="0">
                <a:solidFill>
                  <a:schemeClr val="tx1"/>
                </a:solidFill>
                <a:latin typeface="Palatino Linotype" panose="02040502050505030304" pitchFamily="18" charset="0"/>
              </a:rPr>
              <a:t>   </a:t>
            </a:r>
            <a:r>
              <a:rPr lang="en-US" sz="1257" dirty="0">
                <a:solidFill>
                  <a:schemeClr val="tx1"/>
                </a:solidFill>
                <a:latin typeface="Palatino Linotype" panose="02040502050505030304" pitchFamily="18" charset="0"/>
                <a:hlinkClick r:id="rId3"/>
              </a:rPr>
              <a:t>kwishneff@mattoneillteam.com</a:t>
            </a:r>
            <a:r>
              <a:rPr lang="en-US" sz="1257" dirty="0">
                <a:solidFill>
                  <a:schemeClr val="tx1"/>
                </a:solidFill>
                <a:latin typeface="Palatino Linotype" panose="02040502050505030304" pitchFamily="18" charset="0"/>
              </a:rPr>
              <a:t>   843-870-8784</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711727"/>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1237 Dingle Road</a:t>
            </a:r>
          </a:p>
          <a:p>
            <a:pPr algn="ctr"/>
            <a:r>
              <a:rPr lang="en-US" sz="1571" dirty="0">
                <a:solidFill>
                  <a:schemeClr val="bg2">
                    <a:lumMod val="50000"/>
                  </a:schemeClr>
                </a:solidFill>
                <a:latin typeface="Palatino Linotype" panose="02040502050505030304" pitchFamily="18" charset="0"/>
              </a:rPr>
              <a:t>Royal Palms ~ Mount Pleasant, SC 29466 ~ MLS# 20013588 ~ $336,500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6187053" y="8144819"/>
            <a:ext cx="2042547" cy="136169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90488" y="4896087"/>
            <a:ext cx="2039112" cy="136018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192159" y="6521396"/>
            <a:ext cx="2037441" cy="1358294"/>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6106207" cy="866135"/>
          </a:xfrm>
          <a:prstGeom prst="rect">
            <a:avLst/>
          </a:prstGeom>
          <a:noFill/>
        </p:spPr>
        <p:txBody>
          <a:bodyPr wrap="square">
            <a:spAutoFit/>
          </a:bodyPr>
          <a:lstStyle/>
          <a:p>
            <a:r>
              <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Convenient Location</a:t>
            </a:r>
          </a:p>
          <a:p>
            <a:r>
              <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Close to Everything</a:t>
            </a:r>
          </a:p>
        </p:txBody>
      </p:sp>
      <p:sp>
        <p:nvSpPr>
          <p:cNvPr id="11" name="Rectangle 10">
            <a:extLst>
              <a:ext uri="{FF2B5EF4-FFF2-40B4-BE49-F238E27FC236}">
                <a16:creationId xmlns:a16="http://schemas.microsoft.com/office/drawing/2014/main" id="{F9F14B4D-34ED-4572-B4E9-2DACEC67EDCE}"/>
              </a:ext>
            </a:extLst>
          </p:cNvPr>
          <p:cNvSpPr/>
          <p:nvPr/>
        </p:nvSpPr>
        <p:spPr>
          <a:xfrm>
            <a:off x="1" y="7619647"/>
            <a:ext cx="6187051" cy="1492716"/>
          </a:xfrm>
          <a:prstGeom prst="rect">
            <a:avLst/>
          </a:prstGeom>
        </p:spPr>
        <p:txBody>
          <a:bodyPr wrap="square" numCol="1">
            <a:spAutoFit/>
          </a:bodyPr>
          <a:lstStyle/>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rPr>
              <a:t>Convenient office space</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rPr>
              <a:t>Custom painted</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rPr>
              <a:t>Ample storage throughout the home</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rPr>
              <a:t>Located close to shopping, dining, schools, area beaches, &amp; downtown Charleston</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rPr>
              <a:t>Lower monthly HOA dues</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rPr>
              <a:t>Guest parking available</a:t>
            </a:r>
          </a:p>
        </p:txBody>
      </p:sp>
      <p:sp>
        <p:nvSpPr>
          <p:cNvPr id="12" name="Rectangle 11">
            <a:extLst>
              <a:ext uri="{FF2B5EF4-FFF2-40B4-BE49-F238E27FC236}">
                <a16:creationId xmlns:a16="http://schemas.microsoft.com/office/drawing/2014/main" id="{0614247D-26DF-42B7-94A7-3D206C979827}"/>
              </a:ext>
            </a:extLst>
          </p:cNvPr>
          <p:cNvSpPr/>
          <p:nvPr/>
        </p:nvSpPr>
        <p:spPr>
          <a:xfrm>
            <a:off x="2247780" y="9214129"/>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152400" y="282434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478</TotalTime>
  <Words>232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2020-07-01T13:14:07Z</dcterms:modified>
</cp:coreProperties>
</file>