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70" y="231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g"/><Relationship Id="rId5" Type="http://schemas.openxmlformats.org/officeDocument/2006/relationships/image" Target="../media/image4.jpg"/><Relationship Id="rId10" Type="http://schemas.openxmlformats.org/officeDocument/2006/relationships/image" Target="../media/image7.jpg"/><Relationship Id="rId4" Type="http://schemas.openxmlformats.org/officeDocument/2006/relationships/image" Target="../media/image3.jp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" t="1439"/>
          <a:stretch/>
        </p:blipFill>
        <p:spPr bwMode="auto">
          <a:xfrm>
            <a:off x="0" y="0"/>
            <a:ext cx="7772400" cy="5829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2819401"/>
            <a:ext cx="7772400" cy="199644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0" y="76200"/>
            <a:ext cx="3581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4625350"/>
            <a:ext cx="7772400" cy="448366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2971799"/>
          </a:xfrm>
        </p:spPr>
        <p:txBody>
          <a:bodyPr anchor="t">
            <a:noAutofit/>
          </a:bodyPr>
          <a:lstStyle/>
          <a:p>
            <a:pPr algn="r"/>
            <a:r>
              <a:rPr lang="en-US" sz="28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1237 Scott Lake </a:t>
            </a:r>
            <a:r>
              <a:rPr lang="en-US" sz="28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Rd</a:t>
            </a:r>
            <a:br>
              <a:rPr lang="en-US" sz="28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Scotts Lake - Summerton</a:t>
            </a:r>
            <a:br>
              <a:rPr lang="en-US" sz="20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1425079 - $550,000</a:t>
            </a:r>
            <a:endParaRPr lang="en-US" sz="2000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13680"/>
            <a:ext cx="4894580" cy="430507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Plan to enjoy gorgeous views and breathtaking sunsets from this great home on Lake Marion. Easy living on a single story floor plan with 8ft smooth ceilings. You will look forward to spending many days and evenings on the relaxing sun porch facing the Lake. </a:t>
            </a:r>
            <a:endParaRPr lang="en-US" sz="1200" dirty="0" smtClean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property can be sold as 1 lot with 2 homes, a dock and a boat lift for $550,000. The sellers are also giving the option to divide the lot and have them sold separately. </a:t>
            </a:r>
            <a:endParaRPr lang="en-US" sz="1200" dirty="0" smtClean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If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divided, Lot 48 will list for $</a:t>
            </a:r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349,000 -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which includes a nicely decorated block house with 4 bedrooms, 2 bathrooms, and dock with a boat lift</a:t>
            </a:r>
            <a:r>
              <a:rPr lang="en-US" sz="120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 </a:t>
            </a:r>
            <a:endParaRPr lang="en-US" sz="1200" smtClean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 smtClean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Lot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50 will list for $225,000 </a:t>
            </a:r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- which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includes a manufactured home and 1 hook up station for additional living. This lot could also be used for a rental income property. </a:t>
            </a:r>
            <a:endParaRPr lang="en-US" sz="1200" dirty="0" smtClean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spacious home comes with 3 bedrooms, 2 bathrooms and 1400+ </a:t>
            </a:r>
            <a:r>
              <a:rPr lang="en-US" sz="12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square feet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 Everything in the home stays with the property. There is a beautiful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Trex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deck on the front overlooking the lake. Must see this property to appreciate its value.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47541"/>
            <a:ext cx="1732280" cy="1299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47541"/>
            <a:ext cx="1732280" cy="1299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47541"/>
            <a:ext cx="1732280" cy="1299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47541"/>
            <a:ext cx="1732280" cy="12992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25350"/>
            <a:ext cx="2743200" cy="2057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01519" y="9213672"/>
            <a:ext cx="2769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 </a:t>
            </a:r>
            <a:r>
              <a:rPr lang="en-US" sz="16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Limehouse</a:t>
            </a:r>
            <a:endParaRPr lang="en-US" sz="16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</a:t>
            </a: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843-870-8291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107 S. Main St </a:t>
            </a:r>
            <a:endParaRPr lang="en-US" sz="12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 29483</a:t>
            </a:r>
          </a:p>
        </p:txBody>
      </p:sp>
      <p:sp>
        <p:nvSpPr>
          <p:cNvPr id="10" name="Up Ribbon 9"/>
          <p:cNvSpPr/>
          <p:nvPr/>
        </p:nvSpPr>
        <p:spPr>
          <a:xfrm>
            <a:off x="8686800" y="200055"/>
            <a:ext cx="2971800" cy="533400"/>
          </a:xfrm>
          <a:prstGeom prst="ribbon2">
            <a:avLst>
              <a:gd name="adj1" fmla="val 16667"/>
              <a:gd name="adj2" fmla="val 7338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800" i="1" spc="3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905000"/>
            <a:ext cx="2218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spc="300" dirty="0">
                <a:ln w="3175">
                  <a:solidFill>
                    <a:schemeClr val="bg1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Gabriola" panose="04040605051002020D02" pitchFamily="82" charset="0"/>
              </a:rPr>
              <a:t>Fantastic </a:t>
            </a:r>
            <a:r>
              <a:rPr lang="en-US" sz="2400" i="1" spc="300" dirty="0" smtClean="0">
                <a:ln w="3175">
                  <a:solidFill>
                    <a:schemeClr val="bg1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Gabriola" panose="04040605051002020D02" pitchFamily="82" charset="0"/>
              </a:rPr>
              <a:t>Views</a:t>
            </a:r>
          </a:p>
          <a:p>
            <a:pPr algn="ctr"/>
            <a:r>
              <a:rPr lang="en-US" sz="2400" i="1" spc="300" dirty="0" smtClean="0">
                <a:ln w="3175">
                  <a:solidFill>
                    <a:schemeClr val="bg1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Gabriola" panose="04040605051002020D02" pitchFamily="82" charset="0"/>
              </a:rPr>
              <a:t>of </a:t>
            </a:r>
            <a:r>
              <a:rPr lang="en-US" sz="2400" i="1" spc="300" dirty="0">
                <a:ln w="3175">
                  <a:solidFill>
                    <a:schemeClr val="bg1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Gabriola" panose="04040605051002020D02" pitchFamily="82" charset="0"/>
              </a:rPr>
              <a:t>Lake Marion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228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1237 Scott Lake Rd Scotts Lake - Summerton MLS# 1425079 - $550,000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17</cp:revision>
  <dcterms:created xsi:type="dcterms:W3CDTF">2006-08-16T00:00:00Z</dcterms:created>
  <dcterms:modified xsi:type="dcterms:W3CDTF">2015-03-13T18:55:54Z</dcterms:modified>
</cp:coreProperties>
</file>