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1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10/8/2014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g"/><Relationship Id="rId7"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g"/><Relationship Id="rId5" Type="http://schemas.openxmlformats.org/officeDocument/2006/relationships/image" Target="../media/image4.jpg"/><Relationship Id="rId10" Type="http://schemas.openxmlformats.org/officeDocument/2006/relationships/image" Target="../media/image7.jpg"/><Relationship Id="rId4" Type="http://schemas.openxmlformats.org/officeDocument/2006/relationships/image" Target="../media/image3.jpg"/><Relationship Id="rId9"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209878"/>
            <a:ext cx="236220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2514600"/>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2514600"/>
            <a:ext cx="7772400" cy="659442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810000" y="228600"/>
            <a:ext cx="3810000" cy="2743200"/>
          </a:xfrm>
        </p:spPr>
        <p:txBody>
          <a:bodyPr>
            <a:noAutofit/>
          </a:bodyPr>
          <a:lstStyle/>
          <a:p>
            <a:r>
              <a:rPr lang="en-US" sz="2800" b="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1237 Scott Lake </a:t>
            </a:r>
            <a:r>
              <a:rPr lang="en-US" sz="2800" b="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Rd</a:t>
            </a:r>
            <a:br>
              <a:rPr lang="en-US" sz="2800" b="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Scotts Lake</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Summerton, </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SC</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1425079</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$550,000</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400" dirty="0" smtClean="0">
                <a:latin typeface="Microsoft Sans Serif" panose="020B0604020202020204" pitchFamily="34" charset="0"/>
                <a:cs typeface="Microsoft Sans Serif" panose="020B0604020202020204" pitchFamily="34" charset="0"/>
              </a:rPr>
              <a:t>1,854 </a:t>
            </a:r>
            <a:r>
              <a:rPr lang="en-US" sz="1400" dirty="0" err="1">
                <a:latin typeface="Microsoft Sans Serif" panose="020B0604020202020204" pitchFamily="34" charset="0"/>
                <a:cs typeface="Microsoft Sans Serif" panose="020B0604020202020204" pitchFamily="34" charset="0"/>
              </a:rPr>
              <a:t>Sq</a:t>
            </a:r>
            <a:r>
              <a:rPr lang="en-US" sz="1400" dirty="0">
                <a:latin typeface="Microsoft Sans Serif" panose="020B0604020202020204" pitchFamily="34" charset="0"/>
                <a:cs typeface="Microsoft Sans Serif" panose="020B0604020202020204" pitchFamily="34" charset="0"/>
              </a:rPr>
              <a:t> Ft - </a:t>
            </a:r>
            <a:r>
              <a:rPr lang="en-US" sz="1400" dirty="0" smtClean="0">
                <a:latin typeface="Microsoft Sans Serif" panose="020B0604020202020204" pitchFamily="34" charset="0"/>
                <a:cs typeface="Microsoft Sans Serif" panose="020B0604020202020204" pitchFamily="34" charset="0"/>
              </a:rPr>
              <a:t>4 </a:t>
            </a:r>
            <a:r>
              <a:rPr lang="en-US" sz="1400" dirty="0">
                <a:latin typeface="Microsoft Sans Serif" panose="020B0604020202020204" pitchFamily="34" charset="0"/>
                <a:cs typeface="Microsoft Sans Serif" panose="020B0604020202020204" pitchFamily="34" charset="0"/>
              </a:rPr>
              <a:t>Bedroom - </a:t>
            </a:r>
            <a:r>
              <a:rPr lang="en-US" sz="1400" dirty="0" smtClean="0">
                <a:latin typeface="Microsoft Sans Serif" panose="020B0604020202020204" pitchFamily="34" charset="0"/>
                <a:cs typeface="Microsoft Sans Serif" panose="020B0604020202020204" pitchFamily="34" charset="0"/>
              </a:rPr>
              <a:t>2 </a:t>
            </a:r>
            <a:r>
              <a:rPr lang="en-US" sz="1400" dirty="0">
                <a:latin typeface="Microsoft Sans Serif" panose="020B0604020202020204" pitchFamily="34" charset="0"/>
                <a:cs typeface="Microsoft Sans Serif" panose="020B0604020202020204" pitchFamily="34" charset="0"/>
              </a:rPr>
              <a:t>Bath</a:t>
            </a:r>
          </a:p>
        </p:txBody>
      </p:sp>
      <p:sp>
        <p:nvSpPr>
          <p:cNvPr id="3" name="Subtitle 2"/>
          <p:cNvSpPr>
            <a:spLocks noGrp="1"/>
          </p:cNvSpPr>
          <p:nvPr>
            <p:ph type="subTitle" idx="1"/>
          </p:nvPr>
        </p:nvSpPr>
        <p:spPr>
          <a:xfrm>
            <a:off x="0" y="4613680"/>
            <a:ext cx="4894580" cy="4305070"/>
          </a:xfrm>
        </p:spPr>
        <p:txBody>
          <a:bodyPr anchor="ctr">
            <a:noAutofit/>
          </a:bodyPr>
          <a:lstStyle/>
          <a:p>
            <a:r>
              <a:rPr lang="en-US" sz="1500" dirty="0">
                <a:solidFill>
                  <a:schemeClr val="tx1"/>
                </a:solidFill>
                <a:latin typeface="Microsoft Sans Serif" panose="020B0604020202020204" pitchFamily="34" charset="0"/>
                <a:cs typeface="Microsoft Sans Serif" panose="020B0604020202020204" pitchFamily="34" charset="0"/>
              </a:rPr>
              <a:t>Plan to enjoy gorgeous views and breathtaking sunsets from this great home on Lake Marion. Easy living on a single story floor plan with 8ft smooth ceilings. You will look forward to spending many days and evenings on the relaxing sun porch facing the Lake. This property can be sold as 1 lot with 2 homes, a dock and a boat lift for $550,000. The sellers are also giving the option to divide the lot and have them sold separately. If divided, Lot 48 will list for $345,000, which includes a nicely decorated block house with 4 bedrooms, 2 bathrooms, and dock with a boat lift. Lot 50 will list for $225,000 which includes a manufactured home and 1 hook up station for additional living. This lot could also be used for a rental income property. This spacious home comes with 3 bedrooms, 2 bathrooms and 1400+ sq</a:t>
            </a:r>
            <a:r>
              <a:rPr lang="en-US" sz="1500" dirty="0" smtClean="0">
                <a:solidFill>
                  <a:schemeClr val="tx1"/>
                </a:solidFill>
                <a:latin typeface="Microsoft Sans Serif" panose="020B0604020202020204" pitchFamily="34" charset="0"/>
                <a:cs typeface="Microsoft Sans Serif" panose="020B0604020202020204" pitchFamily="34" charset="0"/>
              </a:rPr>
              <a:t>. ft</a:t>
            </a:r>
            <a:r>
              <a:rPr lang="en-US" sz="1500" dirty="0">
                <a:solidFill>
                  <a:schemeClr val="tx1"/>
                </a:solidFill>
                <a:latin typeface="Microsoft Sans Serif" panose="020B0604020202020204" pitchFamily="34" charset="0"/>
                <a:cs typeface="Microsoft Sans Serif" panose="020B0604020202020204" pitchFamily="34" charset="0"/>
              </a:rPr>
              <a:t>. Everything in the home stays with the property. There is a beautiful </a:t>
            </a:r>
            <a:r>
              <a:rPr lang="en-US" sz="1500" dirty="0" err="1">
                <a:solidFill>
                  <a:schemeClr val="tx1"/>
                </a:solidFill>
                <a:latin typeface="Microsoft Sans Serif" panose="020B0604020202020204" pitchFamily="34" charset="0"/>
                <a:cs typeface="Microsoft Sans Serif" panose="020B0604020202020204" pitchFamily="34" charset="0"/>
              </a:rPr>
              <a:t>Trex</a:t>
            </a:r>
            <a:r>
              <a:rPr lang="en-US" sz="1500" dirty="0">
                <a:solidFill>
                  <a:schemeClr val="tx1"/>
                </a:solidFill>
                <a:latin typeface="Microsoft Sans Serif" panose="020B0604020202020204" pitchFamily="34" charset="0"/>
                <a:cs typeface="Microsoft Sans Serif" panose="020B0604020202020204" pitchFamily="34" charset="0"/>
              </a:rPr>
              <a:t> deck on the front overlooking the lake. Must see this property to appreciate its value.</a:t>
            </a:r>
            <a:endParaRPr lang="en-US" sz="1500" dirty="0">
              <a:solidFill>
                <a:schemeClr val="tx1"/>
              </a:solidFill>
              <a:latin typeface="Microsoft Sans Serif" panose="020B0604020202020204" pitchFamily="34"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2400" y="231457"/>
            <a:ext cx="3649980" cy="27374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2400" y="3147541"/>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070100" y="3147541"/>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BEBA8EAE-BF5A-486C-A8C5-ECC9F3942E4B}">
                <a14:imgProps xmlns:a14="http://schemas.microsoft.com/office/drawing/2010/main">
                  <a14:imgLayer r:embed="rId7">
                    <a14:imgEffect>
                      <a14:brightnessContrast bright="20000"/>
                    </a14:imgEffect>
                  </a14:imgLayer>
                </a14:imgProps>
              </a:ext>
              <a:ext uri="{28A0092B-C50C-407E-A947-70E740481C1C}">
                <a14:useLocalDpi xmlns:a14="http://schemas.microsoft.com/office/drawing/2010/main" val="0"/>
              </a:ext>
            </a:extLst>
          </a:blip>
          <a:stretch>
            <a:fillRect/>
          </a:stretch>
        </p:blipFill>
        <p:spPr bwMode="auto">
          <a:xfrm>
            <a:off x="3987800" y="3147541"/>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8" cstate="print">
            <a:extLst>
              <a:ext uri="{BEBA8EAE-BF5A-486C-A8C5-ECC9F3942E4B}">
                <a14:imgProps xmlns:a14="http://schemas.microsoft.com/office/drawing/2010/main">
                  <a14:imgLayer r:embed="rId9">
                    <a14:imgEffect>
                      <a14:brightnessContrast bright="40000"/>
                    </a14:imgEffect>
                  </a14:imgLayer>
                </a14:imgProps>
              </a:ext>
              <a:ext uri="{28A0092B-C50C-407E-A947-70E740481C1C}">
                <a14:useLocalDpi xmlns:a14="http://schemas.microsoft.com/office/drawing/2010/main" val="0"/>
              </a:ext>
            </a:extLst>
          </a:blip>
          <a:stretch>
            <a:fillRect/>
          </a:stretch>
        </p:blipFill>
        <p:spPr bwMode="auto">
          <a:xfrm>
            <a:off x="5905500" y="3147541"/>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4894580" y="462535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4894580" y="686135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501519" y="9213672"/>
            <a:ext cx="2769362" cy="707886"/>
          </a:xfrm>
          <a:prstGeom prst="rect">
            <a:avLst/>
          </a:prstGeom>
        </p:spPr>
        <p:txBody>
          <a:bodyPr wrap="square">
            <a:spAutoFit/>
          </a:bodyPr>
          <a:lstStyle/>
          <a:p>
            <a:pPr algn="ctr"/>
            <a:r>
              <a:rPr lang="en-US" sz="1600" b="1" dirty="0" smtClean="0">
                <a:latin typeface="Microsoft Sans Serif" panose="020B0604020202020204" pitchFamily="34" charset="0"/>
                <a:cs typeface="Microsoft Sans Serif" panose="020B0604020202020204" pitchFamily="34" charset="0"/>
              </a:rPr>
              <a:t>Barbara </a:t>
            </a:r>
            <a:r>
              <a:rPr lang="en-US" sz="1600" b="1" dirty="0" err="1" smtClean="0">
                <a:latin typeface="Microsoft Sans Serif" panose="020B0604020202020204" pitchFamily="34" charset="0"/>
                <a:cs typeface="Microsoft Sans Serif" panose="020B0604020202020204" pitchFamily="34" charset="0"/>
              </a:rPr>
              <a:t>Limehouse</a:t>
            </a:r>
            <a:endParaRPr lang="en-US" sz="1600" b="1" dirty="0" smtClean="0">
              <a:latin typeface="Microsoft Sans Serif" panose="020B0604020202020204" pitchFamily="34" charset="0"/>
              <a:cs typeface="Microsoft Sans Serif" panose="020B0604020202020204" pitchFamily="34" charset="0"/>
            </a:endParaRPr>
          </a:p>
          <a:p>
            <a:pPr algn="ctr"/>
            <a:r>
              <a:rPr lang="en-US" sz="1200" dirty="0" smtClean="0">
                <a:latin typeface="Microsoft Sans Serif" panose="020B0604020202020204" pitchFamily="34" charset="0"/>
                <a:cs typeface="Microsoft Sans Serif" panose="020B0604020202020204" pitchFamily="34" charset="0"/>
              </a:rPr>
              <a:t>Mobile</a:t>
            </a:r>
            <a:r>
              <a:rPr lang="en-US" sz="1200" dirty="0">
                <a:latin typeface="Microsoft Sans Serif" panose="020B0604020202020204" pitchFamily="34" charset="0"/>
                <a:cs typeface="Microsoft Sans Serif" panose="020B0604020202020204" pitchFamily="34" charset="0"/>
              </a:rPr>
              <a:t>: </a:t>
            </a:r>
            <a:r>
              <a:rPr lang="en-US" sz="1200" dirty="0" smtClean="0">
                <a:latin typeface="Microsoft Sans Serif" panose="020B0604020202020204" pitchFamily="34" charset="0"/>
                <a:cs typeface="Microsoft Sans Serif" panose="020B0604020202020204" pitchFamily="34" charset="0"/>
              </a:rPr>
              <a:t>843-870-8291</a:t>
            </a:r>
            <a:endParaRPr lang="en-US" sz="1200" dirty="0">
              <a:latin typeface="Microsoft Sans Serif" panose="020B0604020202020204" pitchFamily="34" charset="0"/>
              <a:cs typeface="Microsoft Sans Serif" panose="020B0604020202020204" pitchFamily="34" charset="0"/>
            </a:endParaRPr>
          </a:p>
          <a:p>
            <a:pPr algn="ctr"/>
            <a:r>
              <a:rPr lang="en-US" sz="1200" dirty="0">
                <a:latin typeface="Microsoft Sans Serif" panose="020B0604020202020204" pitchFamily="34" charset="0"/>
                <a:cs typeface="Microsoft Sans Serif" panose="020B0604020202020204" pitchFamily="34" charset="0"/>
              </a:rPr>
              <a:t>barbara@southernshoresre.com</a:t>
            </a:r>
            <a:endParaRPr lang="en-US" sz="1200" dirty="0">
              <a:latin typeface="Microsoft Sans Serif" panose="020B0604020202020204" pitchFamily="34" charset="0"/>
              <a:cs typeface="Microsoft Sans Serif" panose="020B0604020202020204" pitchFamily="34" charset="0"/>
            </a:endParaRPr>
          </a:p>
        </p:txBody>
      </p:sp>
      <p:sp>
        <p:nvSpPr>
          <p:cNvPr id="9" name="Rectangle 8"/>
          <p:cNvSpPr/>
          <p:nvPr/>
        </p:nvSpPr>
        <p:spPr>
          <a:xfrm>
            <a:off x="5278628" y="9244450"/>
            <a:ext cx="2359152" cy="646331"/>
          </a:xfrm>
          <a:prstGeom prst="rect">
            <a:avLst/>
          </a:prstGeom>
        </p:spPr>
        <p:txBody>
          <a:bodyPr wrap="square">
            <a:spAutoFit/>
          </a:bodyPr>
          <a:lstStyle/>
          <a:p>
            <a:pPr algn="r"/>
            <a:r>
              <a:rPr lang="en-US" sz="1200" dirty="0">
                <a:latin typeface="Microsoft Sans Serif" panose="020B0604020202020204" pitchFamily="34" charset="0"/>
                <a:cs typeface="Microsoft Sans Serif" panose="020B0604020202020204" pitchFamily="34" charset="0"/>
              </a:rPr>
              <a:t>Southern Shores Real </a:t>
            </a:r>
            <a:r>
              <a:rPr lang="en-US" sz="1200" dirty="0" smtClean="0">
                <a:latin typeface="Microsoft Sans Serif" panose="020B0604020202020204" pitchFamily="34" charset="0"/>
                <a:cs typeface="Microsoft Sans Serif" panose="020B0604020202020204" pitchFamily="34" charset="0"/>
              </a:rPr>
              <a:t>Estate</a:t>
            </a:r>
            <a:endParaRPr lang="en-US" sz="1200" dirty="0">
              <a:latin typeface="Microsoft Sans Serif" panose="020B0604020202020204" pitchFamily="34" charset="0"/>
              <a:cs typeface="Microsoft Sans Serif" panose="020B0604020202020204" pitchFamily="34" charset="0"/>
            </a:endParaRPr>
          </a:p>
          <a:p>
            <a:pPr algn="r"/>
            <a:r>
              <a:rPr lang="en-US" sz="1200" dirty="0">
                <a:latin typeface="Microsoft Sans Serif" panose="020B0604020202020204" pitchFamily="34" charset="0"/>
                <a:cs typeface="Microsoft Sans Serif" panose="020B0604020202020204" pitchFamily="34" charset="0"/>
              </a:rPr>
              <a:t>107 S. Main St </a:t>
            </a:r>
            <a:endParaRPr lang="en-US" sz="1200" dirty="0" smtClean="0">
              <a:latin typeface="Microsoft Sans Serif" panose="020B0604020202020204" pitchFamily="34" charset="0"/>
              <a:cs typeface="Microsoft Sans Serif" panose="020B0604020202020204" pitchFamily="34" charset="0"/>
            </a:endParaRPr>
          </a:p>
          <a:p>
            <a:pPr algn="r"/>
            <a:r>
              <a:rPr lang="en-US" sz="1200" dirty="0">
                <a:latin typeface="Microsoft Sans Serif" panose="020B0604020202020204" pitchFamily="34" charset="0"/>
                <a:cs typeface="Microsoft Sans Serif" panose="020B0604020202020204" pitchFamily="34" charset="0"/>
              </a:rPr>
              <a:t>Summerville, SC 29483</a:t>
            </a:r>
          </a:p>
        </p:txBody>
      </p:sp>
      <p:sp>
        <p:nvSpPr>
          <p:cNvPr id="10" name="Up Ribbon 9"/>
          <p:cNvSpPr/>
          <p:nvPr/>
        </p:nvSpPr>
        <p:spPr>
          <a:xfrm>
            <a:off x="152400" y="76200"/>
            <a:ext cx="3649980" cy="533400"/>
          </a:xfrm>
          <a:prstGeom prst="ribbon2">
            <a:avLst>
              <a:gd name="adj1" fmla="val 16667"/>
              <a:gd name="adj2" fmla="val 7338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3175">
            <a:solidFill>
              <a:schemeClr val="bg2">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i="1" spc="300" dirty="0" smtClean="0">
                <a:solidFill>
                  <a:schemeClr val="tx1"/>
                </a:solidFill>
                <a:effectLst>
                  <a:outerShdw blurRad="38100" dist="38100" dir="2700000" algn="tl">
                    <a:srgbClr val="000000">
                      <a:alpha val="43137"/>
                    </a:srgbClr>
                  </a:outerShdw>
                </a:effectLst>
                <a:latin typeface="Gabriola" panose="04040605051002020D02" pitchFamily="82" charset="0"/>
              </a:rPr>
              <a:t>Fantastic Views of</a:t>
            </a:r>
          </a:p>
          <a:p>
            <a:pPr algn="ctr"/>
            <a:r>
              <a:rPr lang="en-US" sz="1200" i="1" spc="300" dirty="0" smtClean="0">
                <a:solidFill>
                  <a:schemeClr val="tx1"/>
                </a:solidFill>
                <a:effectLst>
                  <a:outerShdw blurRad="38100" dist="38100" dir="2700000" algn="tl">
                    <a:srgbClr val="000000">
                      <a:alpha val="43137"/>
                    </a:srgbClr>
                  </a:outerShdw>
                </a:effectLst>
                <a:latin typeface="Gabriola" panose="04040605051002020D02" pitchFamily="82" charset="0"/>
              </a:rPr>
              <a:t>Lake Marion</a:t>
            </a:r>
            <a:endParaRPr lang="en-US" sz="1200" i="1" spc="300" dirty="0" smtClean="0">
              <a:solidFill>
                <a:schemeClr val="tx1"/>
              </a:solidFill>
              <a:effectLst>
                <a:outerShdw blurRad="38100" dist="38100" dir="2700000" algn="tl">
                  <a:srgbClr val="000000">
                    <a:alpha val="43137"/>
                  </a:srgbClr>
                </a:outerShdw>
              </a:effectLst>
              <a:latin typeface="Gabriola" panose="04040605051002020D02" pitchFamily="82"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228</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1237 Scott Lake Rd  Scotts Lake Summerton, SC  MLS# 1425079 $550,000  1,854 Sq Ft - 4 Bedroom - 2 Bath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14</cp:revision>
  <dcterms:created xsi:type="dcterms:W3CDTF">2006-08-16T00:00:00Z</dcterms:created>
  <dcterms:modified xsi:type="dcterms:W3CDTF">2014-10-08T13:36:48Z</dcterms:modified>
</cp:coreProperties>
</file>