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  <a:srgbClr val="FF0066"/>
    <a:srgbClr val="00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222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1550" y="1646133"/>
            <a:ext cx="5829300" cy="3501813"/>
          </a:xfrm>
        </p:spPr>
        <p:txBody>
          <a:bodyPr anchor="b"/>
          <a:lstStyle>
            <a:lvl1pPr algn="ctr">
              <a:defRPr sz="382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1530"/>
            </a:lvl1pPr>
            <a:lvl2pPr marL="291465" indent="0" algn="ctr">
              <a:buNone/>
              <a:defRPr sz="1275"/>
            </a:lvl2pPr>
            <a:lvl3pPr marL="582930" indent="0" algn="ctr">
              <a:buNone/>
              <a:defRPr sz="1148"/>
            </a:lvl3pPr>
            <a:lvl4pPr marL="874395" indent="0" algn="ctr">
              <a:buNone/>
              <a:defRPr sz="1020"/>
            </a:lvl4pPr>
            <a:lvl5pPr marL="1165860" indent="0" algn="ctr">
              <a:buNone/>
              <a:defRPr sz="1020"/>
            </a:lvl5pPr>
            <a:lvl6pPr marL="1457325" indent="0" algn="ctr">
              <a:buNone/>
              <a:defRPr sz="1020"/>
            </a:lvl6pPr>
            <a:lvl7pPr marL="1748790" indent="0" algn="ctr">
              <a:buNone/>
              <a:defRPr sz="1020"/>
            </a:lvl7pPr>
            <a:lvl8pPr marL="2040255" indent="0" algn="ctr">
              <a:buNone/>
              <a:defRPr sz="1020"/>
            </a:lvl8pPr>
            <a:lvl9pPr marL="2331720" indent="0" algn="ctr">
              <a:buNone/>
              <a:defRPr sz="102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864CD-54CD-4BDB-B05D-957ACBC9DE10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83BDC-B1ED-4D2E-B5F6-992D7FEDB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395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864CD-54CD-4BDB-B05D-957ACBC9DE10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83BDC-B1ED-4D2E-B5F6-992D7FEDB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405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864CD-54CD-4BDB-B05D-957ACBC9DE10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83BDC-B1ED-4D2E-B5F6-992D7FEDB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666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864CD-54CD-4BDB-B05D-957ACBC9DE10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83BDC-B1ED-4D2E-B5F6-992D7FEDB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825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382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1pPr>
            <a:lvl2pPr marL="291465" indent="0">
              <a:buNone/>
              <a:defRPr sz="1275">
                <a:solidFill>
                  <a:schemeClr val="tx1">
                    <a:tint val="75000"/>
                  </a:schemeClr>
                </a:solidFill>
              </a:defRPr>
            </a:lvl2pPr>
            <a:lvl3pPr marL="582930" indent="0">
              <a:buNone/>
              <a:defRPr sz="1148">
                <a:solidFill>
                  <a:schemeClr val="tx1">
                    <a:tint val="75000"/>
                  </a:schemeClr>
                </a:solidFill>
              </a:defRPr>
            </a:lvl3pPr>
            <a:lvl4pPr marL="87439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4pPr>
            <a:lvl5pPr marL="116586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5pPr>
            <a:lvl6pPr marL="145732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6pPr>
            <a:lvl7pPr marL="174879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7pPr>
            <a:lvl8pPr marL="204025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8pPr>
            <a:lvl9pPr marL="233172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864CD-54CD-4BDB-B05D-957ACBC9DE10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83BDC-B1ED-4D2E-B5F6-992D7FEDB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8715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864CD-54CD-4BDB-B05D-957ACBC9DE10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83BDC-B1ED-4D2E-B5F6-992D7FEDB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938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864CD-54CD-4BDB-B05D-957ACBC9DE10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83BDC-B1ED-4D2E-B5F6-992D7FEDB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770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864CD-54CD-4BDB-B05D-957ACBC9DE10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83BDC-B1ED-4D2E-B5F6-992D7FEDB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644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864CD-54CD-4BDB-B05D-957ACBC9DE10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83BDC-B1ED-4D2E-B5F6-992D7FEDB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793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040"/>
            </a:lvl1pPr>
            <a:lvl2pPr>
              <a:defRPr sz="1785"/>
            </a:lvl2pPr>
            <a:lvl3pPr>
              <a:defRPr sz="1530"/>
            </a:lvl3pPr>
            <a:lvl4pPr>
              <a:defRPr sz="1275"/>
            </a:lvl4pPr>
            <a:lvl5pPr>
              <a:defRPr sz="1275"/>
            </a:lvl5pPr>
            <a:lvl6pPr>
              <a:defRPr sz="1275"/>
            </a:lvl6pPr>
            <a:lvl7pPr>
              <a:defRPr sz="1275"/>
            </a:lvl7pPr>
            <a:lvl8pPr>
              <a:defRPr sz="1275"/>
            </a:lvl8pPr>
            <a:lvl9pPr>
              <a:defRPr sz="1275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864CD-54CD-4BDB-B05D-957ACBC9DE10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83BDC-B1ED-4D2E-B5F6-992D7FEDB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065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 marL="0" indent="0">
              <a:buNone/>
              <a:defRPr sz="2040"/>
            </a:lvl1pPr>
            <a:lvl2pPr marL="291465" indent="0">
              <a:buNone/>
              <a:defRPr sz="1785"/>
            </a:lvl2pPr>
            <a:lvl3pPr marL="582930" indent="0">
              <a:buNone/>
              <a:defRPr sz="1530"/>
            </a:lvl3pPr>
            <a:lvl4pPr marL="874395" indent="0">
              <a:buNone/>
              <a:defRPr sz="1275"/>
            </a:lvl4pPr>
            <a:lvl5pPr marL="1165860" indent="0">
              <a:buNone/>
              <a:defRPr sz="1275"/>
            </a:lvl5pPr>
            <a:lvl6pPr marL="1457325" indent="0">
              <a:buNone/>
              <a:defRPr sz="1275"/>
            </a:lvl6pPr>
            <a:lvl7pPr marL="1748790" indent="0">
              <a:buNone/>
              <a:defRPr sz="1275"/>
            </a:lvl7pPr>
            <a:lvl8pPr marL="2040255" indent="0">
              <a:buNone/>
              <a:defRPr sz="1275"/>
            </a:lvl8pPr>
            <a:lvl9pPr marL="2331720" indent="0">
              <a:buNone/>
              <a:defRPr sz="1275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864CD-54CD-4BDB-B05D-957ACBC9DE10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83BDC-B1ED-4D2E-B5F6-992D7FEDB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972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7864CD-54CD-4BDB-B05D-957ACBC9DE10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83BDC-B1ED-4D2E-B5F6-992D7FEDB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604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582930" rtl="0" eaLnBrk="1" latinLnBrk="0" hangingPunct="1">
        <a:lnSpc>
          <a:spcPct val="90000"/>
        </a:lnSpc>
        <a:spcBef>
          <a:spcPct val="0"/>
        </a:spcBef>
        <a:buNone/>
        <a:defRPr sz="280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5733" indent="-145733" algn="l" defTabSz="582930" rtl="0" eaLnBrk="1" latinLnBrk="0" hangingPunct="1">
        <a:lnSpc>
          <a:spcPct val="90000"/>
        </a:lnSpc>
        <a:spcBef>
          <a:spcPts val="638"/>
        </a:spcBef>
        <a:buFont typeface="Arial" panose="020B0604020202020204" pitchFamily="34" charset="0"/>
        <a:buChar char="•"/>
        <a:defRPr sz="1785" kern="1200">
          <a:solidFill>
            <a:schemeClr val="tx1"/>
          </a:solidFill>
          <a:latin typeface="+mn-lt"/>
          <a:ea typeface="+mn-ea"/>
          <a:cs typeface="+mn-cs"/>
        </a:defRPr>
      </a:lvl1pPr>
      <a:lvl2pPr marL="43719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2866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275" kern="1200">
          <a:solidFill>
            <a:schemeClr val="tx1"/>
          </a:solidFill>
          <a:latin typeface="+mn-lt"/>
          <a:ea typeface="+mn-ea"/>
          <a:cs typeface="+mn-cs"/>
        </a:defRPr>
      </a:lvl3pPr>
      <a:lvl4pPr marL="102012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31159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60305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89452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18598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47745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1pPr>
      <a:lvl2pPr marL="29146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2pPr>
      <a:lvl3pPr marL="58293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3pPr>
      <a:lvl4pPr marL="87439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16586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45732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74879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04025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jpg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: Rounded Corners 10"/>
          <p:cNvSpPr/>
          <p:nvPr/>
        </p:nvSpPr>
        <p:spPr>
          <a:xfrm>
            <a:off x="2666775" y="8927190"/>
            <a:ext cx="1652586" cy="273959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: Rounded Corners 21"/>
          <p:cNvSpPr/>
          <p:nvPr/>
        </p:nvSpPr>
        <p:spPr>
          <a:xfrm>
            <a:off x="3114675" y="8715376"/>
            <a:ext cx="771525" cy="695284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2" descr="20160803175114985293000000-o"/>
          <p:cNvSpPr>
            <a:spLocks noChangeArrowheads="1"/>
          </p:cNvSpPr>
          <p:nvPr/>
        </p:nvSpPr>
        <p:spPr bwMode="auto">
          <a:xfrm>
            <a:off x="403225" y="449943"/>
            <a:ext cx="6975475" cy="9154432"/>
          </a:xfrm>
          <a:prstGeom prst="rect">
            <a:avLst/>
          </a:prstGeom>
          <a:noFill/>
          <a:ln w="76200" cmpd="thickThin" algn="ctr">
            <a:solidFill>
              <a:srgbClr val="FF0066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1198" y="537520"/>
            <a:ext cx="1920240" cy="1280160"/>
          </a:xfrm>
          <a:prstGeom prst="rect">
            <a:avLst/>
          </a:prstGeom>
          <a:noFill/>
          <a:ln w="12700" algn="in">
            <a:solidFill>
              <a:srgbClr val="CC0099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1198" y="3106628"/>
            <a:ext cx="1920240" cy="1280160"/>
          </a:xfrm>
          <a:prstGeom prst="rect">
            <a:avLst/>
          </a:prstGeom>
          <a:noFill/>
          <a:ln w="12700" algn="in">
            <a:solidFill>
              <a:srgbClr val="CC0099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1198" y="4391182"/>
            <a:ext cx="1920240" cy="1280159"/>
          </a:xfrm>
          <a:prstGeom prst="rect">
            <a:avLst/>
          </a:prstGeom>
          <a:noFill/>
          <a:ln w="12700" algn="in">
            <a:solidFill>
              <a:srgbClr val="CC0099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1198" y="5675735"/>
            <a:ext cx="1920240" cy="1280160"/>
          </a:xfrm>
          <a:prstGeom prst="rect">
            <a:avLst/>
          </a:prstGeom>
          <a:noFill/>
          <a:ln w="12700" algn="in">
            <a:solidFill>
              <a:srgbClr val="CC0099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1198" y="8244841"/>
            <a:ext cx="1920240" cy="1280159"/>
          </a:xfrm>
          <a:prstGeom prst="rect">
            <a:avLst/>
          </a:prstGeom>
          <a:noFill/>
          <a:ln w="12700" algn="in">
            <a:solidFill>
              <a:srgbClr val="CC0099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5" name="Text Box 9"/>
          <p:cNvSpPr txBox="1">
            <a:spLocks noChangeArrowheads="1"/>
          </p:cNvSpPr>
          <p:nvPr/>
        </p:nvSpPr>
        <p:spPr bwMode="auto">
          <a:xfrm>
            <a:off x="2463349" y="3750696"/>
            <a:ext cx="4915352" cy="11577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1238 Cosmos Road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200" dirty="0">
                <a:solidFill>
                  <a:schemeClr val="bg1"/>
                </a:solidFill>
                <a:latin typeface="Century Gothic" panose="020B0502020202020204" pitchFamily="34" charset="0"/>
              </a:rPr>
              <a:t>Myers Mill ~ Summerville, SC 29483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200" dirty="0">
                <a:solidFill>
                  <a:schemeClr val="bg1"/>
                </a:solidFill>
                <a:latin typeface="Century Gothic" panose="020B0502020202020204" pitchFamily="34" charset="0"/>
              </a:rPr>
              <a:t>MLS# 17028184 ~ $275,000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entury Gothic" panose="020B0502020202020204" pitchFamily="34" charset="0"/>
            </a:endParaRPr>
          </a:p>
        </p:txBody>
      </p:sp>
      <p:sp>
        <p:nvSpPr>
          <p:cNvPr id="6" name="Text Box 10"/>
          <p:cNvSpPr txBox="1">
            <a:spLocks noChangeArrowheads="1"/>
          </p:cNvSpPr>
          <p:nvPr/>
        </p:nvSpPr>
        <p:spPr bwMode="auto">
          <a:xfrm>
            <a:off x="2600100" y="5001168"/>
            <a:ext cx="4641850" cy="35071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b="1" i="1" dirty="0">
                <a:solidFill>
                  <a:srgbClr val="000000"/>
                </a:solidFill>
                <a:latin typeface="Century Gothic" panose="020B0502020202020204" pitchFamily="34" charset="0"/>
              </a:rPr>
              <a:t>Welcome Home!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>
                <a:solidFill>
                  <a:srgbClr val="000000"/>
                </a:solidFill>
                <a:latin typeface="Century Gothic" panose="020B0502020202020204" pitchFamily="34" charset="0"/>
              </a:rPr>
              <a:t>If you are looking for a </a:t>
            </a:r>
            <a:r>
              <a:rPr lang="en-US" altLang="en-US" sz="14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cul</a:t>
            </a:r>
            <a:r>
              <a:rPr lang="en-US" altLang="en-US" sz="1400" dirty="0">
                <a:solidFill>
                  <a:srgbClr val="000000"/>
                </a:solidFill>
                <a:latin typeface="Century Gothic" panose="020B0502020202020204" pitchFamily="34" charset="0"/>
              </a:rPr>
              <a:t> de sac for your kids to play in LOOK NO FURTHER! This enormous home is waiting for your family now!4 large bedrooms all upstairs surrounding a huge loft area for a 2nd family room or an office or recreation area. Master Bath opens up beyond double doors for privacy. Dual sinks, stand alone shower &amp; Garden tub perfect for relaxing. The kitchen island is the perfect location for family gathering after a long day, before you venture to the table for a meal. Preparing for the holidays is a no brainer with all this counter space, and serving dinner to the dining room is a where the magic happens when you are all around the table. Backyard is waiting for your love &amp; a </a:t>
            </a:r>
            <a:r>
              <a:rPr lang="en-US" altLang="en-US" sz="14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firepit</a:t>
            </a:r>
            <a:r>
              <a:rPr lang="en-US" altLang="en-US" sz="1400" dirty="0">
                <a:solidFill>
                  <a:srgbClr val="000000"/>
                </a:solidFill>
                <a:latin typeface="Century Gothic" panose="020B0502020202020204" pitchFamily="34" charset="0"/>
              </a:rPr>
              <a:t>, starry nights ahead in DD2 school district and close to everything!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entury Gothic" panose="020B0502020202020204" pitchFamily="34" charset="0"/>
            </a:endParaRPr>
          </a:p>
        </p:txBody>
      </p:sp>
      <p:sp>
        <p:nvSpPr>
          <p:cNvPr id="8" name="Text Box 12"/>
          <p:cNvSpPr txBox="1">
            <a:spLocks noChangeArrowheads="1"/>
          </p:cNvSpPr>
          <p:nvPr/>
        </p:nvSpPr>
        <p:spPr bwMode="auto">
          <a:xfrm>
            <a:off x="0" y="9563780"/>
            <a:ext cx="7781925" cy="40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entury Gothic" panose="020B0502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AgentOwned Premiere Group • 100 Crowfield Blvd • Goose Creek, SC 29445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entury Gothic" panose="020B0502020202020204" pitchFamily="34" charset="0"/>
            </a:endParaRPr>
          </a:p>
        </p:txBody>
      </p:sp>
      <p:pic>
        <p:nvPicPr>
          <p:cNvPr id="1037" name="Picture 13" descr="agentowned_clear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68" r="1468"/>
          <a:stretch>
            <a:fillRect/>
          </a:stretch>
        </p:blipFill>
        <p:spPr bwMode="auto">
          <a:xfrm>
            <a:off x="2616200" y="8645525"/>
            <a:ext cx="1771650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9" name="Text Box 14"/>
          <p:cNvSpPr txBox="1">
            <a:spLocks noChangeArrowheads="1"/>
          </p:cNvSpPr>
          <p:nvPr/>
        </p:nvSpPr>
        <p:spPr bwMode="auto">
          <a:xfrm>
            <a:off x="4491038" y="8612188"/>
            <a:ext cx="2038350" cy="901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Lisa Horan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i="1" dirty="0">
                <a:solidFill>
                  <a:srgbClr val="000000"/>
                </a:solidFill>
                <a:latin typeface="Century Gothic" panose="020B0502020202020204" pitchFamily="34" charset="0"/>
              </a:rPr>
              <a:t>Full Service Realtor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>
                <a:solidFill>
                  <a:srgbClr val="000000"/>
                </a:solidFill>
                <a:latin typeface="Century Gothic" panose="020B0502020202020204" pitchFamily="34" charset="0"/>
              </a:rPr>
              <a:t>843-501-8856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entury Gothic" panose="020B0502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lisaghoran@gmail.com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entury Gothic" panose="020B0502020202020204" pitchFamily="34" charset="0"/>
            </a:endParaRPr>
          </a:p>
        </p:txBody>
      </p:sp>
      <p:pic>
        <p:nvPicPr>
          <p:cNvPr id="1039" name="Picture 15" descr="IMG_558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01" t="4587" r="2161" b="3401"/>
          <a:stretch>
            <a:fillRect/>
          </a:stretch>
        </p:blipFill>
        <p:spPr bwMode="auto">
          <a:xfrm>
            <a:off x="6632575" y="8601075"/>
            <a:ext cx="668338" cy="923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8" name="Picture 5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80711" y="537520"/>
            <a:ext cx="4680629" cy="31204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10" name="Rectangle 9"/>
          <p:cNvSpPr/>
          <p:nvPr/>
        </p:nvSpPr>
        <p:spPr>
          <a:xfrm>
            <a:off x="-1" y="-18399"/>
            <a:ext cx="778192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i="1" dirty="0" err="1">
                <a:solidFill>
                  <a:schemeClr val="bg1"/>
                </a:solidFill>
                <a:latin typeface="Century Gothic" panose="020B0502020202020204" pitchFamily="34" charset="0"/>
              </a:rPr>
              <a:t>Cul</a:t>
            </a:r>
            <a:r>
              <a:rPr lang="en-US" altLang="en-US" sz="2400" b="1" i="1" dirty="0">
                <a:solidFill>
                  <a:schemeClr val="bg1"/>
                </a:solidFill>
                <a:latin typeface="Century Gothic" panose="020B0502020202020204" pitchFamily="34" charset="0"/>
              </a:rPr>
              <a:t> De Sac Living</a:t>
            </a:r>
            <a:endParaRPr kumimoji="0" lang="en-US" altLang="en-US" sz="14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entury Gothic" panose="020B0502020202020204" pitchFamily="34" charset="0"/>
            </a:endParaRPr>
          </a:p>
        </p:txBody>
      </p:sp>
      <p:pic>
        <p:nvPicPr>
          <p:cNvPr id="20" name="Picture 7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1198" y="6960289"/>
            <a:ext cx="1920240" cy="1280160"/>
          </a:xfrm>
          <a:prstGeom prst="rect">
            <a:avLst/>
          </a:prstGeom>
          <a:noFill/>
          <a:ln w="12700" algn="in">
            <a:solidFill>
              <a:srgbClr val="CC0099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21" name="Picture 3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1198" y="1822074"/>
            <a:ext cx="1920240" cy="1280160"/>
          </a:xfrm>
          <a:prstGeom prst="rect">
            <a:avLst/>
          </a:prstGeom>
          <a:noFill/>
          <a:ln w="12700" algn="in">
            <a:solidFill>
              <a:srgbClr val="CC0099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658770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197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7</cp:revision>
  <dcterms:created xsi:type="dcterms:W3CDTF">2017-11-11T02:09:12Z</dcterms:created>
  <dcterms:modified xsi:type="dcterms:W3CDTF">2017-11-11T16:35:04Z</dcterms:modified>
</cp:coreProperties>
</file>