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66" d="100"/>
          <a:sy n="66" d="100"/>
        </p:scale>
        <p:origin x="173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 y="762000"/>
            <a:ext cx="3276599"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5521" y="769110"/>
            <a:ext cx="4665874" cy="3110583"/>
          </a:xfrm>
          <a:prstGeom prst="rect">
            <a:avLst/>
          </a:prstGeom>
          <a:ln>
            <a:solidFill>
              <a:schemeClr val="bg1"/>
            </a:solidFill>
          </a:ln>
        </p:spPr>
      </p:pic>
      <p:sp>
        <p:nvSpPr>
          <p:cNvPr id="3" name="Subtitle 2"/>
          <p:cNvSpPr>
            <a:spLocks noGrp="1"/>
          </p:cNvSpPr>
          <p:nvPr>
            <p:ph type="subTitle" idx="1"/>
          </p:nvPr>
        </p:nvSpPr>
        <p:spPr>
          <a:xfrm>
            <a:off x="0" y="4924225"/>
            <a:ext cx="7772400" cy="2878264"/>
          </a:xfrm>
        </p:spPr>
        <p:txBody>
          <a:bodyPr numCol="1" anchor="ctr">
            <a:noAutofit/>
          </a:bodyPr>
          <a:lstStyle/>
          <a:p>
            <a:r>
              <a:rPr lang="en-US" sz="1400" b="1" u="sng" dirty="0">
                <a:solidFill>
                  <a:schemeClr val="tx1">
                    <a:lumMod val="95000"/>
                    <a:lumOff val="5000"/>
                  </a:schemeClr>
                </a:solidFill>
                <a:latin typeface="Microsoft Sans Serif" panose="020B0604020202020204" pitchFamily="34" charset="0"/>
                <a:cs typeface="Microsoft Sans Serif" panose="020B0604020202020204" pitchFamily="34" charset="0"/>
              </a:rPr>
              <a:t>Live where CLASS and CONVENIENCE collide.</a:t>
            </a:r>
          </a:p>
          <a:p>
            <a:r>
              <a:rPr lang="en-US" sz="1250" dirty="0">
                <a:solidFill>
                  <a:schemeClr val="tx1">
                    <a:lumMod val="95000"/>
                    <a:lumOff val="5000"/>
                  </a:schemeClr>
                </a:solidFill>
                <a:latin typeface="Microsoft Sans Serif" panose="020B0604020202020204" pitchFamily="34" charset="0"/>
                <a:cs typeface="Microsoft Sans Serif" panose="020B0604020202020204" pitchFamily="34" charset="0"/>
              </a:rPr>
              <a:t>Stunning home in prestigious Hunt Club subdivision, a wonderful family oriented community that offers beautiful, high quality homes. This home of 3200+ square feet has 4 true bedrooms as well as a flex-room that could be used as 5th bedroom. Cooks paradise kitchen with granite counter-tops, glass tile back-splash, stainless steel appliances, HUGE island, tons of counter space and tons of cabinets. There is an oversized breakfast nook that leads out to large screened in porch. With the exception of </a:t>
            </a:r>
            <a:r>
              <a:rPr lang="en-US" sz="1250" dirty="0" err="1">
                <a:solidFill>
                  <a:schemeClr val="tx1">
                    <a:lumMod val="95000"/>
                    <a:lumOff val="5000"/>
                  </a:schemeClr>
                </a:solidFill>
                <a:latin typeface="Microsoft Sans Serif" panose="020B0604020202020204" pitchFamily="34" charset="0"/>
                <a:cs typeface="Microsoft Sans Serif" panose="020B0604020202020204" pitchFamily="34" charset="0"/>
              </a:rPr>
              <a:t>of</a:t>
            </a:r>
            <a:r>
              <a:rPr lang="en-US" sz="1250" dirty="0">
                <a:solidFill>
                  <a:schemeClr val="tx1">
                    <a:lumMod val="95000"/>
                    <a:lumOff val="5000"/>
                  </a:schemeClr>
                </a:solidFill>
                <a:latin typeface="Microsoft Sans Serif" panose="020B0604020202020204" pitchFamily="34" charset="0"/>
                <a:cs typeface="Microsoft Sans Serif" panose="020B0604020202020204" pitchFamily="34" charset="0"/>
              </a:rPr>
              <a:t> the study/flex-space the entire first floor has nice oak hardwood floors. New carpet in study, on both set of stairs, all bedrooms and hallways upstairs. The first floor of the home is anchored by a cozy family room with wood burning fireplace and bright and open formal living room that flows effortlessly into the formal dining room. This home is great for entertaining!</a:t>
            </a:r>
          </a:p>
          <a:p>
            <a:r>
              <a:rPr lang="en-US" sz="1250" dirty="0">
                <a:solidFill>
                  <a:schemeClr val="tx1">
                    <a:lumMod val="95000"/>
                    <a:lumOff val="5000"/>
                  </a:schemeClr>
                </a:solidFill>
                <a:latin typeface="Microsoft Sans Serif" panose="020B0604020202020204" pitchFamily="34" charset="0"/>
                <a:cs typeface="Microsoft Sans Serif" panose="020B0604020202020204" pitchFamily="34" charset="0"/>
              </a:rPr>
              <a:t>All bedrooms including the master are on the second floor. The master suite is impressive.... there is a large sitting area as well as the </a:t>
            </a:r>
            <a:r>
              <a:rPr lang="en-US" sz="1250" dirty="0" err="1">
                <a:solidFill>
                  <a:schemeClr val="tx1">
                    <a:lumMod val="95000"/>
                    <a:lumOff val="5000"/>
                  </a:schemeClr>
                </a:solidFill>
                <a:latin typeface="Microsoft Sans Serif" panose="020B0604020202020204" pitchFamily="34" charset="0"/>
                <a:cs typeface="Microsoft Sans Serif" panose="020B0604020202020204" pitchFamily="34" charset="0"/>
              </a:rPr>
              <a:t>en</a:t>
            </a:r>
            <a:r>
              <a:rPr lang="en-US" sz="1250" dirty="0">
                <a:solidFill>
                  <a:schemeClr val="tx1">
                    <a:lumMod val="95000"/>
                    <a:lumOff val="5000"/>
                  </a:schemeClr>
                </a:solidFill>
                <a:latin typeface="Microsoft Sans Serif" panose="020B0604020202020204" pitchFamily="34" charset="0"/>
                <a:cs typeface="Microsoft Sans Serif" panose="020B0604020202020204" pitchFamily="34" charset="0"/>
              </a:rPr>
              <a:t> suite bathroom fitted with his and hers vanities, stand up shower, large jetted tub and the enormous walk in closet. The 3 additional bedrooms are all of good size with big closets.</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32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New Improved Price!</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31" y="3886200"/>
            <a:ext cx="1557036" cy="1038024"/>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61519" y="3886200"/>
            <a:ext cx="1557037" cy="1038025"/>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3843" y="3886200"/>
            <a:ext cx="1561362" cy="1040908"/>
          </a:xfrm>
          <a:prstGeom prst="rect">
            <a:avLst/>
          </a:prstGeom>
          <a:ln>
            <a:solidFill>
              <a:schemeClr val="bg1"/>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11031" y="3886200"/>
            <a:ext cx="1557036" cy="1038024"/>
          </a:xfrm>
          <a:prstGeom prst="rect">
            <a:avLst/>
          </a:prstGeom>
          <a:ln>
            <a:solidFill>
              <a:schemeClr val="bg1"/>
            </a:solidFill>
          </a:ln>
        </p:spPr>
      </p:pic>
      <p:sp>
        <p:nvSpPr>
          <p:cNvPr id="11" name="Rectangle 10"/>
          <p:cNvSpPr/>
          <p:nvPr/>
        </p:nvSpPr>
        <p:spPr>
          <a:xfrm>
            <a:off x="0" y="867488"/>
            <a:ext cx="3276600"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1238 White Tail Path</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Hunt Club</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17024665</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$390,000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3,263 SF</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2½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792 Folly Rd. C1 | Charleston, SC 29412</a:t>
            </a:r>
            <a:endParaRPr lang="en-US" sz="400" dirty="0">
              <a:solidFill>
                <a:schemeClr val="accent5">
                  <a:lumMod val="50000"/>
                </a:schemeClr>
              </a:solidFill>
            </a:endParaRPr>
          </a:p>
        </p:txBody>
      </p:sp>
      <p:sp>
        <p:nvSpPr>
          <p:cNvPr id="12" name="Rectangle 11"/>
          <p:cNvSpPr/>
          <p:nvPr/>
        </p:nvSpPr>
        <p:spPr>
          <a:xfrm>
            <a:off x="2893372" y="9179124"/>
            <a:ext cx="1985656"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5715001" y="9088345"/>
            <a:ext cx="2057399" cy="768167"/>
            <a:chOff x="2857501" y="9087330"/>
            <a:chExt cx="2057399" cy="768167"/>
          </a:xfrm>
        </p:grpSpPr>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3234533" y="9087330"/>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7289341" y="9088345"/>
            <a:ext cx="1962150"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20"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t="10362" b="27368"/>
          <a:stretch/>
        </p:blipFill>
        <p:spPr bwMode="auto">
          <a:xfrm>
            <a:off x="9251491" y="9023044"/>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58279" y="7797478"/>
            <a:ext cx="1559191" cy="1039460"/>
          </a:xfrm>
          <a:prstGeom prst="rect">
            <a:avLst/>
          </a:prstGeom>
          <a:ln>
            <a:solidFill>
              <a:schemeClr val="bg1"/>
            </a:solidFill>
          </a:ln>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7797478"/>
            <a:ext cx="1561360" cy="1040906"/>
          </a:xfrm>
          <a:prstGeom prst="rect">
            <a:avLst/>
          </a:prstGeom>
          <a:ln>
            <a:solidFill>
              <a:schemeClr val="bg1"/>
            </a:solidFill>
          </a:ln>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52760" y="7797478"/>
            <a:ext cx="1561360" cy="1040906"/>
          </a:xfrm>
          <a:prstGeom prst="rect">
            <a:avLst/>
          </a:prstGeom>
          <a:ln>
            <a:solidFill>
              <a:schemeClr val="bg1"/>
            </a:solidFill>
          </a:ln>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08870" y="7797478"/>
            <a:ext cx="1561360" cy="1040906"/>
          </a:xfrm>
          <a:prstGeom prst="rect">
            <a:avLst/>
          </a:prstGeom>
          <a:ln>
            <a:solidFill>
              <a:schemeClr val="bg1"/>
            </a:solidFill>
          </a:ln>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105521" y="3886200"/>
            <a:ext cx="1561362" cy="1040908"/>
          </a:xfrm>
          <a:prstGeom prst="rect">
            <a:avLst/>
          </a:prstGeom>
          <a:ln>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105520" y="7797478"/>
            <a:ext cx="1561359" cy="1040906"/>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290</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New Improved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17</cp:revision>
  <dcterms:created xsi:type="dcterms:W3CDTF">2006-08-16T00:00:00Z</dcterms:created>
  <dcterms:modified xsi:type="dcterms:W3CDTF">2017-09-22T15:58:30Z</dcterms:modified>
</cp:coreProperties>
</file>