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7315200" cy="10058400"/>
  <p:notesSz cx="6858000" cy="9144000"/>
  <p:defaultTextStyle>
    <a:defPPr>
      <a:defRPr lang="en-US"/>
    </a:defPPr>
    <a:lvl1pPr marL="0" algn="l" defTabSz="992764" rtl="0" eaLnBrk="1" latinLnBrk="0" hangingPunct="1">
      <a:defRPr sz="2000" kern="1200">
        <a:solidFill>
          <a:schemeClr val="tx1"/>
        </a:solidFill>
        <a:latin typeface="+mn-lt"/>
        <a:ea typeface="+mn-ea"/>
        <a:cs typeface="+mn-cs"/>
      </a:defRPr>
    </a:lvl1pPr>
    <a:lvl2pPr marL="496382" algn="l" defTabSz="992764" rtl="0" eaLnBrk="1" latinLnBrk="0" hangingPunct="1">
      <a:defRPr sz="2000" kern="1200">
        <a:solidFill>
          <a:schemeClr val="tx1"/>
        </a:solidFill>
        <a:latin typeface="+mn-lt"/>
        <a:ea typeface="+mn-ea"/>
        <a:cs typeface="+mn-cs"/>
      </a:defRPr>
    </a:lvl2pPr>
    <a:lvl3pPr marL="992764" algn="l" defTabSz="992764" rtl="0" eaLnBrk="1" latinLnBrk="0" hangingPunct="1">
      <a:defRPr sz="2000" kern="1200">
        <a:solidFill>
          <a:schemeClr val="tx1"/>
        </a:solidFill>
        <a:latin typeface="+mn-lt"/>
        <a:ea typeface="+mn-ea"/>
        <a:cs typeface="+mn-cs"/>
      </a:defRPr>
    </a:lvl3pPr>
    <a:lvl4pPr marL="1489146" algn="l" defTabSz="992764" rtl="0" eaLnBrk="1" latinLnBrk="0" hangingPunct="1">
      <a:defRPr sz="2000" kern="1200">
        <a:solidFill>
          <a:schemeClr val="tx1"/>
        </a:solidFill>
        <a:latin typeface="+mn-lt"/>
        <a:ea typeface="+mn-ea"/>
        <a:cs typeface="+mn-cs"/>
      </a:defRPr>
    </a:lvl4pPr>
    <a:lvl5pPr marL="1985528" algn="l" defTabSz="992764" rtl="0" eaLnBrk="1" latinLnBrk="0" hangingPunct="1">
      <a:defRPr sz="2000" kern="1200">
        <a:solidFill>
          <a:schemeClr val="tx1"/>
        </a:solidFill>
        <a:latin typeface="+mn-lt"/>
        <a:ea typeface="+mn-ea"/>
        <a:cs typeface="+mn-cs"/>
      </a:defRPr>
    </a:lvl5pPr>
    <a:lvl6pPr marL="2481910" algn="l" defTabSz="992764" rtl="0" eaLnBrk="1" latinLnBrk="0" hangingPunct="1">
      <a:defRPr sz="2000" kern="1200">
        <a:solidFill>
          <a:schemeClr val="tx1"/>
        </a:solidFill>
        <a:latin typeface="+mn-lt"/>
        <a:ea typeface="+mn-ea"/>
        <a:cs typeface="+mn-cs"/>
      </a:defRPr>
    </a:lvl6pPr>
    <a:lvl7pPr marL="2978292" algn="l" defTabSz="992764" rtl="0" eaLnBrk="1" latinLnBrk="0" hangingPunct="1">
      <a:defRPr sz="2000" kern="1200">
        <a:solidFill>
          <a:schemeClr val="tx1"/>
        </a:solidFill>
        <a:latin typeface="+mn-lt"/>
        <a:ea typeface="+mn-ea"/>
        <a:cs typeface="+mn-cs"/>
      </a:defRPr>
    </a:lvl7pPr>
    <a:lvl8pPr marL="3474674" algn="l" defTabSz="992764" rtl="0" eaLnBrk="1" latinLnBrk="0" hangingPunct="1">
      <a:defRPr sz="2000" kern="1200">
        <a:solidFill>
          <a:schemeClr val="tx1"/>
        </a:solidFill>
        <a:latin typeface="+mn-lt"/>
        <a:ea typeface="+mn-ea"/>
        <a:cs typeface="+mn-cs"/>
      </a:defRPr>
    </a:lvl8pPr>
    <a:lvl9pPr marL="3971056" algn="l" defTabSz="992764" rtl="0" eaLnBrk="1" latinLnBrk="0" hangingPunct="1">
      <a:defRPr sz="20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3168">
          <p15:clr>
            <a:srgbClr val="A4A3A4"/>
          </p15:clr>
        </p15:guide>
        <p15:guide id="2" pos="230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napVertSplitter="1" vertBarState="minimized" horzBarState="maximized">
    <p:restoredLeft sz="15620"/>
    <p:restoredTop sz="94660"/>
  </p:normalViewPr>
  <p:slideViewPr>
    <p:cSldViewPr>
      <p:cViewPr varScale="1">
        <p:scale>
          <a:sx n="50" d="100"/>
          <a:sy n="50" d="100"/>
        </p:scale>
        <p:origin x="2700" y="42"/>
      </p:cViewPr>
      <p:guideLst>
        <p:guide orient="horz" pos="3168"/>
        <p:guide pos="2304"/>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8" name="Title 7"/>
          <p:cNvSpPr>
            <a:spLocks noGrp="1"/>
          </p:cNvSpPr>
          <p:nvPr>
            <p:ph type="ctrTitle"/>
          </p:nvPr>
        </p:nvSpPr>
        <p:spPr>
          <a:xfrm>
            <a:off x="337624" y="2011680"/>
            <a:ext cx="6583680" cy="2682240"/>
          </a:xfrm>
        </p:spPr>
        <p:txBody>
          <a:bodyPr vert="horz" lIns="45720" tIns="0" rIns="45720" bIns="0" anchor="b">
            <a:normAutofit/>
            <a:scene3d>
              <a:camera prst="orthographicFront"/>
              <a:lightRig rig="soft" dir="t">
                <a:rot lat="0" lon="0" rev="17220000"/>
              </a:lightRig>
            </a:scene3d>
            <a:sp3d prstMaterial="softEdge">
              <a:bevelT w="38100" h="38100"/>
            </a:sp3d>
          </a:bodyPr>
          <a:lstStyle>
            <a:lvl1pPr>
              <a:defRPr sz="4800" b="1" cap="all"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27000" dist="200000" dir="2700000" algn="tl" rotWithShape="0">
                    <a:srgbClr val="000000">
                      <a:alpha val="30000"/>
                    </a:srgbClr>
                  </a:outerShdw>
                </a:effectLst>
              </a:defRPr>
            </a:lvl1pPr>
          </a:lstStyle>
          <a:p>
            <a:r>
              <a:rPr kumimoji="0" lang="en-US"/>
              <a:t>Click to edit Master title style</a:t>
            </a:r>
          </a:p>
        </p:txBody>
      </p:sp>
      <p:sp>
        <p:nvSpPr>
          <p:cNvPr id="28" name="Date Placeholder 27"/>
          <p:cNvSpPr>
            <a:spLocks noGrp="1"/>
          </p:cNvSpPr>
          <p:nvPr>
            <p:ph type="dt" sz="half" idx="10"/>
          </p:nvPr>
        </p:nvSpPr>
        <p:spPr/>
        <p:txBody>
          <a:bodyPr/>
          <a:lstStyle/>
          <a:p>
            <a:fld id="{1D8BD707-D9CF-40AE-B4C6-C98DA3205C09}" type="datetimeFigureOut">
              <a:rPr lang="en-US" smtClean="0"/>
              <a:pPr/>
              <a:t>3/6/2018</a:t>
            </a:fld>
            <a:endParaRPr lang="en-US"/>
          </a:p>
        </p:txBody>
      </p:sp>
      <p:sp>
        <p:nvSpPr>
          <p:cNvPr id="17" name="Footer Placeholder 16"/>
          <p:cNvSpPr>
            <a:spLocks noGrp="1"/>
          </p:cNvSpPr>
          <p:nvPr>
            <p:ph type="ftr" sz="quarter" idx="11"/>
          </p:nvPr>
        </p:nvSpPr>
        <p:spPr/>
        <p:txBody>
          <a:bodyPr/>
          <a:lstStyle/>
          <a:p>
            <a:endParaRPr lang="en-US"/>
          </a:p>
        </p:txBody>
      </p:sp>
      <p:sp>
        <p:nvSpPr>
          <p:cNvPr id="29" name="Slide Number Placeholder 28"/>
          <p:cNvSpPr>
            <a:spLocks noGrp="1"/>
          </p:cNvSpPr>
          <p:nvPr>
            <p:ph type="sldNum" sz="quarter" idx="12"/>
          </p:nvPr>
        </p:nvSpPr>
        <p:spPr/>
        <p:txBody>
          <a:bodyPr/>
          <a:lstStyle/>
          <a:p>
            <a:fld id="{B6F15528-21DE-4FAA-801E-634DDDAF4B2B}" type="slidenum">
              <a:rPr lang="en-US" smtClean="0"/>
              <a:pPr/>
              <a:t>‹#›</a:t>
            </a:fld>
            <a:endParaRPr lang="en-US"/>
          </a:p>
        </p:txBody>
      </p:sp>
      <p:sp>
        <p:nvSpPr>
          <p:cNvPr id="9" name="Subtitle 8"/>
          <p:cNvSpPr>
            <a:spLocks noGrp="1"/>
          </p:cNvSpPr>
          <p:nvPr>
            <p:ph type="subTitle" idx="1"/>
          </p:nvPr>
        </p:nvSpPr>
        <p:spPr>
          <a:xfrm>
            <a:off x="1097280" y="4886490"/>
            <a:ext cx="5120640" cy="2570480"/>
          </a:xfrm>
        </p:spPr>
        <p:txBody>
          <a:bodyPr/>
          <a:lstStyle>
            <a:lvl1pPr marL="0" indent="0" algn="ct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a:t>Click to edit Master subtitle style</a:t>
            </a: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Vertical Text Placeholder 2"/>
          <p:cNvSpPr>
            <a:spLocks noGrp="1"/>
          </p:cNvSpPr>
          <p:nvPr>
            <p:ph type="body" orient="vert" idx="1"/>
          </p:nvPr>
        </p:nvSpPr>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5303520" y="402803"/>
            <a:ext cx="1645920" cy="8582237"/>
          </a:xfrm>
        </p:spPr>
        <p:txBody>
          <a:bodyPr vert="eaVert"/>
          <a:lstStyle/>
          <a:p>
            <a:r>
              <a:rPr kumimoji="0" lang="en-US"/>
              <a:t>Click to edit Master title style</a:t>
            </a:r>
          </a:p>
        </p:txBody>
      </p:sp>
      <p:sp>
        <p:nvSpPr>
          <p:cNvPr id="3" name="Vertical Text Placeholder 2"/>
          <p:cNvSpPr>
            <a:spLocks noGrp="1"/>
          </p:cNvSpPr>
          <p:nvPr>
            <p:ph type="body" orient="vert" idx="1"/>
          </p:nvPr>
        </p:nvSpPr>
        <p:spPr>
          <a:xfrm>
            <a:off x="365760" y="402803"/>
            <a:ext cx="4815840" cy="8582237"/>
          </a:xfrm>
        </p:spPr>
        <p:txBody>
          <a:bodyPr vert="eaVert"/>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idx="1"/>
          </p:nvPr>
        </p:nvSpPr>
        <p:spPr/>
        <p:txBody>
          <a:body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Date Placeholder 3"/>
          <p:cNvSpPr>
            <a:spLocks noGrp="1"/>
          </p:cNvSpPr>
          <p:nvPr>
            <p:ph type="dt" sz="half" idx="10"/>
          </p:nvPr>
        </p:nvSpPr>
        <p:spPr/>
        <p:txBody>
          <a:bodyPr/>
          <a:lstStyle/>
          <a:p>
            <a:fld id="{1D8BD707-D9CF-40AE-B4C6-C98DA3205C09}"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80160" y="894080"/>
            <a:ext cx="5669280" cy="2682240"/>
          </a:xfrm>
        </p:spPr>
        <p:txBody>
          <a:bodyPr vert="horz" bIns="0" anchor="b">
            <a:noAutofit/>
            <a:scene3d>
              <a:camera prst="orthographicFront"/>
              <a:lightRig rig="soft" dir="t">
                <a:rot lat="0" lon="0" rev="17220000"/>
              </a:lightRig>
            </a:scene3d>
            <a:sp3d prstMaterial="softEdge">
              <a:bevelT w="38100" h="38100"/>
              <a:contourClr>
                <a:schemeClr val="tx2">
                  <a:shade val="50000"/>
                </a:schemeClr>
              </a:contourClr>
            </a:sp3d>
          </a:bodyPr>
          <a:lstStyle>
            <a:lvl1pPr algn="l" rtl="0">
              <a:spcBef>
                <a:spcPct val="0"/>
              </a:spcBef>
              <a:buNone/>
              <a:defRPr sz="4800" b="1" cap="none" baseline="0">
                <a:ln w="6350">
                  <a:noFill/>
                </a:ln>
                <a:solidFill>
                  <a:schemeClr val="accent1">
                    <a:tint val="90000"/>
                    <a:satMod val="120000"/>
                  </a:schemeClr>
                </a:solidFill>
                <a:effectLst>
                  <a:outerShdw blurRad="114300" dist="101600" dir="2700000" algn="tl" rotWithShape="0">
                    <a:srgbClr val="000000">
                      <a:alpha val="40000"/>
                    </a:srgbClr>
                  </a:outerShdw>
                </a:effectLst>
                <a:latin typeface="+mj-lt"/>
                <a:ea typeface="+mj-ea"/>
                <a:cs typeface="+mj-cs"/>
              </a:defRPr>
            </a:lvl1pPr>
          </a:lstStyle>
          <a:p>
            <a:r>
              <a:rPr kumimoji="0" lang="en-US"/>
              <a:t>Click to edit Master title style</a:t>
            </a:r>
          </a:p>
        </p:txBody>
      </p:sp>
      <p:sp>
        <p:nvSpPr>
          <p:cNvPr id="3" name="Text Placeholder 2"/>
          <p:cNvSpPr>
            <a:spLocks noGrp="1"/>
          </p:cNvSpPr>
          <p:nvPr>
            <p:ph type="body" idx="1"/>
          </p:nvPr>
        </p:nvSpPr>
        <p:spPr>
          <a:xfrm>
            <a:off x="1280160" y="3678086"/>
            <a:ext cx="5669280" cy="2214244"/>
          </a:xfrm>
        </p:spPr>
        <p:txBody>
          <a:bodyPr anchor="t"/>
          <a:lstStyle>
            <a:lvl1pPr marL="73152" indent="0" algn="l">
              <a:buNone/>
              <a:defRPr sz="20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3/6/2018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a:xfrm>
            <a:off x="6339840" y="9411124"/>
            <a:ext cx="609600" cy="535517"/>
          </a:xfrm>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Content Placeholder 2"/>
          <p:cNvSpPr>
            <a:spLocks noGrp="1"/>
          </p:cNvSpPr>
          <p:nvPr>
            <p:ph sz="half" idx="1"/>
          </p:nvPr>
        </p:nvSpPr>
        <p:spPr>
          <a:xfrm>
            <a:off x="3657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4" name="Content Placeholder 3"/>
          <p:cNvSpPr>
            <a:spLocks noGrp="1"/>
          </p:cNvSpPr>
          <p:nvPr>
            <p:ph sz="half" idx="2"/>
          </p:nvPr>
        </p:nvSpPr>
        <p:spPr>
          <a:xfrm>
            <a:off x="3718560" y="2346961"/>
            <a:ext cx="3230880" cy="6638079"/>
          </a:xfrm>
        </p:spPr>
        <p:txBody>
          <a:bodyPr/>
          <a:lstStyle>
            <a:lvl1pPr>
              <a:defRPr sz="2600"/>
            </a:lvl1pPr>
            <a:lvl2pPr>
              <a:defRPr sz="2400"/>
            </a:lvl2pPr>
            <a:lvl3pPr>
              <a:defRPr sz="2000"/>
            </a:lvl3pPr>
            <a:lvl4pPr>
              <a:defRPr sz="18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365760" y="400473"/>
            <a:ext cx="6583680" cy="1676400"/>
          </a:xfrm>
        </p:spPr>
        <p:txBody>
          <a:bodyPr anchor="ctr"/>
          <a:lstStyle>
            <a:lvl1pPr>
              <a:defRPr/>
            </a:lvl1pPr>
          </a:lstStyle>
          <a:p>
            <a:r>
              <a:rPr kumimoji="0" lang="en-US"/>
              <a:t>Click to edit Master title style</a:t>
            </a:r>
          </a:p>
        </p:txBody>
      </p:sp>
      <p:sp>
        <p:nvSpPr>
          <p:cNvPr id="3" name="Text Placeholder 2"/>
          <p:cNvSpPr>
            <a:spLocks noGrp="1"/>
          </p:cNvSpPr>
          <p:nvPr>
            <p:ph type="body" idx="1"/>
          </p:nvPr>
        </p:nvSpPr>
        <p:spPr>
          <a:xfrm>
            <a:off x="365760" y="2251498"/>
            <a:ext cx="323215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4" name="Text Placeholder 3"/>
          <p:cNvSpPr>
            <a:spLocks noGrp="1"/>
          </p:cNvSpPr>
          <p:nvPr>
            <p:ph type="body" sz="half" idx="3"/>
          </p:nvPr>
        </p:nvSpPr>
        <p:spPr>
          <a:xfrm>
            <a:off x="3716020" y="2251498"/>
            <a:ext cx="3233420" cy="1101301"/>
          </a:xfrm>
        </p:spPr>
        <p:txBody>
          <a:bodyPr anchor="ctr"/>
          <a:lstStyle>
            <a:lvl1pPr marL="0" indent="0">
              <a:buNone/>
              <a:defRPr sz="2400" b="0" cap="all" baseline="0">
                <a:solidFill>
                  <a:schemeClr val="tx1"/>
                </a:solidFill>
              </a:defRPr>
            </a:lvl1pPr>
            <a:lvl2pPr>
              <a:buNone/>
              <a:defRPr sz="2000" b="1"/>
            </a:lvl2pPr>
            <a:lvl3pPr>
              <a:buNone/>
              <a:defRPr sz="1800" b="1"/>
            </a:lvl3pPr>
            <a:lvl4pPr>
              <a:buNone/>
              <a:defRPr sz="1600" b="1"/>
            </a:lvl4pPr>
            <a:lvl5pPr>
              <a:buNone/>
              <a:defRPr sz="1600" b="1"/>
            </a:lvl5pPr>
          </a:lstStyle>
          <a:p>
            <a:pPr lvl="0" eaLnBrk="1" latinLnBrk="0" hangingPunct="1"/>
            <a:r>
              <a:rPr kumimoji="0" lang="en-US"/>
              <a:t>Click to edit Master text styles</a:t>
            </a:r>
          </a:p>
        </p:txBody>
      </p:sp>
      <p:sp>
        <p:nvSpPr>
          <p:cNvPr id="5" name="Content Placeholder 4"/>
          <p:cNvSpPr>
            <a:spLocks noGrp="1"/>
          </p:cNvSpPr>
          <p:nvPr>
            <p:ph sz="quarter" idx="2"/>
          </p:nvPr>
        </p:nvSpPr>
        <p:spPr>
          <a:xfrm>
            <a:off x="365760" y="3464561"/>
            <a:ext cx="323215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6" name="Content Placeholder 5"/>
          <p:cNvSpPr>
            <a:spLocks noGrp="1"/>
          </p:cNvSpPr>
          <p:nvPr>
            <p:ph sz="quarter" idx="4"/>
          </p:nvPr>
        </p:nvSpPr>
        <p:spPr>
          <a:xfrm>
            <a:off x="3716020" y="3464561"/>
            <a:ext cx="3233420" cy="5520479"/>
          </a:xfrm>
        </p:spPr>
        <p:txBody>
          <a:bodyPr/>
          <a:lstStyle>
            <a:lvl1pPr>
              <a:defRPr sz="2400"/>
            </a:lvl1pPr>
            <a:lvl2pPr>
              <a:defRPr sz="2000"/>
            </a:lvl2pPr>
            <a:lvl3pPr>
              <a:defRPr sz="1800"/>
            </a:lvl3pPr>
            <a:lvl4pPr>
              <a:defRPr sz="1600"/>
            </a:lvl4pPr>
            <a:lvl5pPr>
              <a:defRPr sz="16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7" name="Date Placeholder 6"/>
          <p:cNvSpPr>
            <a:spLocks noGrp="1"/>
          </p:cNvSpPr>
          <p:nvPr>
            <p:ph type="dt" sz="half" idx="10"/>
          </p:nvPr>
        </p:nvSpPr>
        <p:spPr/>
        <p:txBody>
          <a:bodyPr/>
          <a:lstStyle/>
          <a:p>
            <a:fld id="{1D8BD707-D9CF-40AE-B4C6-C98DA3205C09}" type="datetimeFigureOut">
              <a:rPr lang="en-US" smtClean="0"/>
              <a:pPr/>
              <a:t>3/6/2018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a:t>Click to edit Master title style</a:t>
            </a:r>
          </a:p>
        </p:txBody>
      </p:sp>
      <p:sp>
        <p:nvSpPr>
          <p:cNvPr id="3" name="Date Placeholder 2"/>
          <p:cNvSpPr>
            <a:spLocks noGrp="1"/>
          </p:cNvSpPr>
          <p:nvPr>
            <p:ph type="dt" sz="half" idx="10"/>
          </p:nvPr>
        </p:nvSpPr>
        <p:spPr/>
        <p:txBody>
          <a:bodyPr/>
          <a:lstStyle/>
          <a:p>
            <a:fld id="{1D8BD707-D9CF-40AE-B4C6-C98DA3205C09}" type="datetimeFigureOut">
              <a:rPr lang="en-US" smtClean="0"/>
              <a:pPr/>
              <a:t>3/6/2018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3/6/2018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365761" y="400473"/>
            <a:ext cx="2406650" cy="1704340"/>
          </a:xfrm>
        </p:spPr>
        <p:txBody>
          <a:bodyPr vert="horz" anchor="b">
            <a:normAutofit/>
            <a:sp3d prstMaterial="softEdge"/>
          </a:bodyPr>
          <a:lstStyle>
            <a:lvl1pPr algn="l">
              <a:buNone/>
              <a:defRPr sz="2200" b="0">
                <a:ln w="6350">
                  <a:noFill/>
                </a:ln>
                <a:solidFill>
                  <a:schemeClr val="accent1">
                    <a:tint val="73000"/>
                    <a:satMod val="180000"/>
                  </a:schemeClr>
                </a:solidFill>
              </a:defRPr>
            </a:lvl1pPr>
          </a:lstStyle>
          <a:p>
            <a:r>
              <a:rPr kumimoji="0" lang="en-US"/>
              <a:t>Click to edit Master title style</a:t>
            </a:r>
          </a:p>
        </p:txBody>
      </p:sp>
      <p:sp>
        <p:nvSpPr>
          <p:cNvPr id="3" name="Text Placeholder 2"/>
          <p:cNvSpPr>
            <a:spLocks noGrp="1"/>
          </p:cNvSpPr>
          <p:nvPr>
            <p:ph type="body" idx="2"/>
          </p:nvPr>
        </p:nvSpPr>
        <p:spPr>
          <a:xfrm>
            <a:off x="365761" y="2235201"/>
            <a:ext cx="2406650" cy="6749839"/>
          </a:xfrm>
        </p:spPr>
        <p:txBody>
          <a:bodyPr/>
          <a:lstStyle>
            <a:lvl1pPr marL="0" indent="0">
              <a:buNone/>
              <a:defRPr sz="1400"/>
            </a:lvl1pPr>
            <a:lvl2pPr>
              <a:buNone/>
              <a:defRPr sz="1200"/>
            </a:lvl2pPr>
            <a:lvl3pPr>
              <a:buNone/>
              <a:defRPr sz="1000"/>
            </a:lvl3pPr>
            <a:lvl4pPr>
              <a:buNone/>
              <a:defRPr sz="900"/>
            </a:lvl4pPr>
            <a:lvl5pPr>
              <a:buNone/>
              <a:defRPr sz="900"/>
            </a:lvl5pPr>
          </a:lstStyle>
          <a:p>
            <a:pPr lvl="0" eaLnBrk="1" latinLnBrk="0" hangingPunct="1"/>
            <a:r>
              <a:rPr kumimoji="0" lang="en-US"/>
              <a:t>Click to edit Master text styles</a:t>
            </a:r>
          </a:p>
        </p:txBody>
      </p:sp>
      <p:sp>
        <p:nvSpPr>
          <p:cNvPr id="4" name="Content Placeholder 3"/>
          <p:cNvSpPr>
            <a:spLocks noGrp="1"/>
          </p:cNvSpPr>
          <p:nvPr>
            <p:ph sz="half" idx="1"/>
          </p:nvPr>
        </p:nvSpPr>
        <p:spPr>
          <a:xfrm>
            <a:off x="2860040" y="400474"/>
            <a:ext cx="4089400" cy="8584566"/>
          </a:xfrm>
        </p:spPr>
        <p:txBody>
          <a:bodyPr/>
          <a:lstStyle>
            <a:lvl1pPr>
              <a:defRPr sz="2600"/>
            </a:lvl1pPr>
            <a:lvl2pPr>
              <a:defRPr sz="2400"/>
            </a:lvl2pPr>
            <a:lvl3pPr>
              <a:defRPr sz="2200"/>
            </a:lvl3pPr>
            <a:lvl4pPr>
              <a:defRPr sz="2000"/>
            </a:lvl4pPr>
            <a:lvl5pPr>
              <a:defRPr sz="1800"/>
            </a:lvl5pPr>
          </a:lstStyle>
          <a:p>
            <a:pPr lvl="0" eaLnBrk="1" latinLnBrk="0" hangingPunct="1"/>
            <a:r>
              <a:rPr lang="en-US"/>
              <a:t>Click to edit Master text styles</a:t>
            </a:r>
          </a:p>
          <a:p>
            <a:pPr lvl="1" eaLnBrk="1" latinLnBrk="0" hangingPunct="1"/>
            <a:r>
              <a:rPr lang="en-US"/>
              <a:t>Second level</a:t>
            </a:r>
          </a:p>
          <a:p>
            <a:pPr lvl="2" eaLnBrk="1" latinLnBrk="0" hangingPunct="1"/>
            <a:r>
              <a:rPr lang="en-US"/>
              <a:t>Third level</a:t>
            </a:r>
          </a:p>
          <a:p>
            <a:pPr lvl="3" eaLnBrk="1" latinLnBrk="0" hangingPunct="1"/>
            <a:r>
              <a:rPr lang="en-US"/>
              <a:t>Fourth level</a:t>
            </a:r>
          </a:p>
          <a:p>
            <a:pPr lvl="4" eaLnBrk="1" latinLnBrk="0" hangingPunct="1"/>
            <a:r>
              <a:rPr lang="en-US"/>
              <a:t>Fifth level</a:t>
            </a:r>
            <a:endParaRPr kumimoji="0" lang="en-US"/>
          </a:p>
        </p:txBody>
      </p:sp>
      <p:sp>
        <p:nvSpPr>
          <p:cNvPr id="5" name="Date Placeholder 4"/>
          <p:cNvSpPr>
            <a:spLocks noGrp="1"/>
          </p:cNvSpPr>
          <p:nvPr>
            <p:ph type="dt" sz="half" idx="10"/>
          </p:nvPr>
        </p:nvSpPr>
        <p:spPr/>
        <p:txBody>
          <a:bodyPr/>
          <a:lstStyle/>
          <a:p>
            <a:fld id="{1D8BD707-D9CF-40AE-B4C6-C98DA3205C09}"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463040" y="894080"/>
            <a:ext cx="4389120" cy="766022"/>
          </a:xfrm>
        </p:spPr>
        <p:txBody>
          <a:bodyPr lIns="45720" rIns="45720" bIns="0" anchor="b">
            <a:sp3d prstMaterial="softEdge"/>
          </a:bodyPr>
          <a:lstStyle>
            <a:lvl1pPr algn="ctr">
              <a:buNone/>
              <a:defRPr sz="2000" b="1"/>
            </a:lvl1pPr>
          </a:lstStyle>
          <a:p>
            <a:r>
              <a:rPr kumimoji="0" lang="en-US"/>
              <a:t>Click to edit Master title style</a:t>
            </a:r>
          </a:p>
        </p:txBody>
      </p:sp>
      <p:sp>
        <p:nvSpPr>
          <p:cNvPr id="3" name="Picture Placeholder 2"/>
          <p:cNvSpPr>
            <a:spLocks noGrp="1"/>
          </p:cNvSpPr>
          <p:nvPr>
            <p:ph type="pic" idx="1"/>
          </p:nvPr>
        </p:nvSpPr>
        <p:spPr>
          <a:xfrm>
            <a:off x="1463040" y="2686897"/>
            <a:ext cx="4389120" cy="5811520"/>
          </a:xfrm>
          <a:solidFill>
            <a:schemeClr val="bg2"/>
          </a:solidFill>
          <a:ln w="44450" cap="sq" cmpd="sng" algn="ctr">
            <a:solidFill>
              <a:srgbClr val="FFFFFF"/>
            </a:solidFill>
            <a:prstDash val="solid"/>
            <a:miter lim="800000"/>
          </a:ln>
          <a:effectLst>
            <a:outerShdw blurRad="190500" dist="228600" dir="2700000" sy="90000">
              <a:srgbClr val="000000">
                <a:alpha val="25000"/>
              </a:srgbClr>
            </a:outerShdw>
          </a:effectLst>
          <a:scene3d>
            <a:camera prst="orthographicFront">
              <a:rot lat="0" lon="0" rev="0"/>
            </a:camera>
            <a:lightRig rig="balanced" dir="tr">
              <a:rot lat="0" lon="0" rev="2700000"/>
            </a:lightRig>
          </a:scene3d>
          <a:sp3d prstMaterial="matte">
            <a:contourClr>
              <a:schemeClr val="tx2">
                <a:shade val="50000"/>
              </a:schemeClr>
            </a:contourClr>
          </a:sp3d>
        </p:spPr>
        <p:style>
          <a:lnRef idx="3">
            <a:schemeClr val="lt1"/>
          </a:lnRef>
          <a:fillRef idx="1">
            <a:schemeClr val="accent1"/>
          </a:fillRef>
          <a:effectRef idx="1">
            <a:schemeClr val="accent1"/>
          </a:effectRef>
          <a:fontRef idx="minor">
            <a:schemeClr val="lt1"/>
          </a:fontRef>
        </p:style>
        <p:txBody>
          <a:bodyPr anchor="t"/>
          <a:lstStyle>
            <a:lvl1pPr indent="0">
              <a:buNone/>
              <a:defRPr sz="3200"/>
            </a:lvl1pPr>
          </a:lstStyle>
          <a:p>
            <a:pPr marL="0" algn="l" rtl="0" eaLnBrk="1" latinLnBrk="0" hangingPunct="1"/>
            <a:r>
              <a:rPr kumimoji="0" lang="en-US">
                <a:solidFill>
                  <a:schemeClr val="lt1"/>
                </a:solidFill>
                <a:latin typeface="+mn-lt"/>
                <a:ea typeface="+mn-ea"/>
                <a:cs typeface="+mn-cs"/>
              </a:rPr>
              <a:t>Click icon to add picture</a:t>
            </a:r>
            <a:endParaRPr kumimoji="0" lang="en-US" dirty="0">
              <a:solidFill>
                <a:schemeClr val="lt1"/>
              </a:solidFill>
              <a:latin typeface="+mn-lt"/>
              <a:ea typeface="+mn-ea"/>
              <a:cs typeface="+mn-cs"/>
            </a:endParaRPr>
          </a:p>
        </p:txBody>
      </p:sp>
      <p:sp>
        <p:nvSpPr>
          <p:cNvPr id="4" name="Text Placeholder 3"/>
          <p:cNvSpPr>
            <a:spLocks noGrp="1"/>
          </p:cNvSpPr>
          <p:nvPr>
            <p:ph type="body" sz="half" idx="2"/>
          </p:nvPr>
        </p:nvSpPr>
        <p:spPr>
          <a:xfrm>
            <a:off x="1463040" y="1711287"/>
            <a:ext cx="4389120" cy="777850"/>
          </a:xfrm>
        </p:spPr>
        <p:txBody>
          <a:bodyPr lIns="45720" tIns="45720" rIns="45720" anchor="t"/>
          <a:lstStyle>
            <a:lvl1pPr marL="0" indent="0" algn="ctr">
              <a:buNone/>
              <a:defRPr sz="1400"/>
            </a:lvl1pPr>
            <a:lvl2pPr>
              <a:defRPr sz="1200"/>
            </a:lvl2pPr>
            <a:lvl3pPr>
              <a:defRPr sz="1000"/>
            </a:lvl3pPr>
            <a:lvl4pPr>
              <a:defRPr sz="900"/>
            </a:lvl4pPr>
            <a:lvl5pPr>
              <a:defRPr sz="900"/>
            </a:lvl5pPr>
          </a:lstStyle>
          <a:p>
            <a:pPr lvl="0" eaLnBrk="1" latinLnBrk="0" hangingPunct="1"/>
            <a:r>
              <a:rPr kumimoji="0" lang="en-US"/>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3/6/2018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2" name="Title Placeholder 21"/>
          <p:cNvSpPr>
            <a:spLocks noGrp="1"/>
          </p:cNvSpPr>
          <p:nvPr>
            <p:ph type="title"/>
          </p:nvPr>
        </p:nvSpPr>
        <p:spPr>
          <a:xfrm>
            <a:off x="365760" y="402802"/>
            <a:ext cx="6583680" cy="1676400"/>
          </a:xfrm>
          <a:prstGeom prst="rect">
            <a:avLst/>
          </a:prstGeom>
        </p:spPr>
        <p:txBody>
          <a:bodyPr vert="horz" anchor="ctr">
            <a:normAutofit/>
            <a:scene3d>
              <a:camera prst="orthographicFront"/>
              <a:lightRig rig="soft" dir="t">
                <a:rot lat="0" lon="0" rev="16800000"/>
              </a:lightRig>
            </a:scene3d>
            <a:sp3d prstMaterial="softEdge">
              <a:bevelT w="38100" h="38100"/>
            </a:sp3d>
          </a:bodyPr>
          <a:lstStyle/>
          <a:p>
            <a:r>
              <a:rPr kumimoji="0" lang="en-US"/>
              <a:t>Click to edit Master title style</a:t>
            </a:r>
          </a:p>
        </p:txBody>
      </p:sp>
      <p:sp>
        <p:nvSpPr>
          <p:cNvPr id="13" name="Text Placeholder 12"/>
          <p:cNvSpPr>
            <a:spLocks noGrp="1"/>
          </p:cNvSpPr>
          <p:nvPr>
            <p:ph type="body" idx="1"/>
          </p:nvPr>
        </p:nvSpPr>
        <p:spPr>
          <a:xfrm>
            <a:off x="365760" y="2346960"/>
            <a:ext cx="6583680" cy="6906768"/>
          </a:xfrm>
          <a:prstGeom prst="rect">
            <a:avLst/>
          </a:prstGeom>
        </p:spPr>
        <p:txBody>
          <a:bodyPr vert="horz">
            <a:normAutofit/>
          </a:bodyPr>
          <a:lstStyle/>
          <a:p>
            <a:pPr lvl="0" eaLnBrk="1" latinLnBrk="0" hangingPunct="1"/>
            <a:r>
              <a:rPr kumimoji="0" lang="en-US"/>
              <a:t>Click to edit Master text styles</a:t>
            </a:r>
          </a:p>
          <a:p>
            <a:pPr lvl="1" eaLnBrk="1" latinLnBrk="0" hangingPunct="1"/>
            <a:r>
              <a:rPr kumimoji="0" lang="en-US"/>
              <a:t>Second level</a:t>
            </a:r>
          </a:p>
          <a:p>
            <a:pPr lvl="2" eaLnBrk="1" latinLnBrk="0" hangingPunct="1"/>
            <a:r>
              <a:rPr kumimoji="0" lang="en-US"/>
              <a:t>Third level</a:t>
            </a:r>
          </a:p>
          <a:p>
            <a:pPr lvl="3" eaLnBrk="1" latinLnBrk="0" hangingPunct="1"/>
            <a:r>
              <a:rPr kumimoji="0" lang="en-US"/>
              <a:t>Fourth level</a:t>
            </a:r>
          </a:p>
          <a:p>
            <a:pPr lvl="4" eaLnBrk="1" latinLnBrk="0" hangingPunct="1"/>
            <a:r>
              <a:rPr kumimoji="0" lang="en-US"/>
              <a:t>Fifth level</a:t>
            </a:r>
          </a:p>
        </p:txBody>
      </p:sp>
      <p:sp>
        <p:nvSpPr>
          <p:cNvPr id="14" name="Date Placeholder 13"/>
          <p:cNvSpPr>
            <a:spLocks noGrp="1"/>
          </p:cNvSpPr>
          <p:nvPr>
            <p:ph type="dt" sz="half" idx="2"/>
          </p:nvPr>
        </p:nvSpPr>
        <p:spPr>
          <a:xfrm>
            <a:off x="365760" y="9411124"/>
            <a:ext cx="1706880" cy="535517"/>
          </a:xfrm>
          <a:prstGeom prst="rect">
            <a:avLst/>
          </a:prstGeom>
        </p:spPr>
        <p:txBody>
          <a:bodyPr vert="horz" anchor="b"/>
          <a:lstStyle>
            <a:lvl1pPr algn="l" eaLnBrk="1" latinLnBrk="0" hangingPunct="1">
              <a:defRPr kumimoji="0" sz="1200">
                <a:solidFill>
                  <a:schemeClr val="tx1">
                    <a:shade val="50000"/>
                  </a:schemeClr>
                </a:solidFill>
              </a:defRPr>
            </a:lvl1pPr>
          </a:lstStyle>
          <a:p>
            <a:fld id="{1D8BD707-D9CF-40AE-B4C6-C98DA3205C09}" type="datetimeFigureOut">
              <a:rPr lang="en-US" smtClean="0"/>
              <a:pPr/>
              <a:t>3/6/2018</a:t>
            </a:fld>
            <a:endParaRPr lang="en-US"/>
          </a:p>
        </p:txBody>
      </p:sp>
      <p:sp>
        <p:nvSpPr>
          <p:cNvPr id="3" name="Footer Placeholder 2"/>
          <p:cNvSpPr>
            <a:spLocks noGrp="1"/>
          </p:cNvSpPr>
          <p:nvPr>
            <p:ph type="ftr" sz="quarter" idx="3"/>
          </p:nvPr>
        </p:nvSpPr>
        <p:spPr>
          <a:xfrm>
            <a:off x="2499360" y="9411124"/>
            <a:ext cx="2316480" cy="535517"/>
          </a:xfrm>
          <a:prstGeom prst="rect">
            <a:avLst/>
          </a:prstGeom>
        </p:spPr>
        <p:txBody>
          <a:bodyPr vert="horz" anchor="b"/>
          <a:lstStyle>
            <a:lvl1pPr algn="ctr" eaLnBrk="1" latinLnBrk="0" hangingPunct="1">
              <a:defRPr kumimoji="0" sz="1200">
                <a:solidFill>
                  <a:schemeClr val="tx1">
                    <a:shade val="50000"/>
                  </a:schemeClr>
                </a:solidFill>
              </a:defRPr>
            </a:lvl1pPr>
          </a:lstStyle>
          <a:p>
            <a:endParaRPr lang="en-US"/>
          </a:p>
        </p:txBody>
      </p:sp>
      <p:sp>
        <p:nvSpPr>
          <p:cNvPr id="23" name="Slide Number Placeholder 22"/>
          <p:cNvSpPr>
            <a:spLocks noGrp="1"/>
          </p:cNvSpPr>
          <p:nvPr>
            <p:ph type="sldNum" sz="quarter" idx="4"/>
          </p:nvPr>
        </p:nvSpPr>
        <p:spPr>
          <a:xfrm>
            <a:off x="6339840" y="9411124"/>
            <a:ext cx="609600" cy="535517"/>
          </a:xfrm>
          <a:prstGeom prst="rect">
            <a:avLst/>
          </a:prstGeom>
        </p:spPr>
        <p:txBody>
          <a:bodyPr vert="horz" lIns="0" rIns="0" anchor="b"/>
          <a:lstStyle>
            <a:lvl1pPr algn="r" eaLnBrk="1" latinLnBrk="0" hangingPunct="1">
              <a:defRPr kumimoji="0" sz="1200">
                <a:solidFill>
                  <a:schemeClr val="tx1">
                    <a:shade val="50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rtl="0" eaLnBrk="1" latinLnBrk="0" hangingPunct="1">
        <a:spcBef>
          <a:spcPct val="0"/>
        </a:spcBef>
        <a:buNone/>
        <a:defRPr kumimoji="0" sz="4100" b="1" kern="1200" cap="none" baseline="0">
          <a:ln w="6350">
            <a:noFill/>
          </a:ln>
          <a:gradFill>
            <a:gsLst>
              <a:gs pos="0">
                <a:schemeClr val="accent1">
                  <a:tint val="73000"/>
                  <a:satMod val="145000"/>
                </a:schemeClr>
              </a:gs>
              <a:gs pos="73000">
                <a:schemeClr val="accent1">
                  <a:tint val="73000"/>
                  <a:satMod val="145000"/>
                </a:schemeClr>
              </a:gs>
              <a:gs pos="100000">
                <a:schemeClr val="accent1">
                  <a:tint val="83000"/>
                  <a:satMod val="143000"/>
                </a:schemeClr>
              </a:gs>
            </a:gsLst>
            <a:lin ang="4800000" scaled="1"/>
          </a:gradFill>
          <a:effectLst>
            <a:outerShdw blurRad="114300" dist="101600" dir="2700000" algn="tl" rotWithShape="0">
              <a:srgbClr val="000000">
                <a:alpha val="40000"/>
              </a:srgbClr>
            </a:outerShdw>
          </a:effectLst>
          <a:latin typeface="+mj-lt"/>
          <a:ea typeface="+mj-ea"/>
          <a:cs typeface="+mj-cs"/>
        </a:defRPr>
      </a:lvl1pPr>
    </p:titleStyle>
    <p:bodyStyle>
      <a:lvl1pPr marL="548640" indent="-411480" algn="l" rtl="0" eaLnBrk="1" latinLnBrk="0" hangingPunct="1">
        <a:spcBef>
          <a:spcPct val="20000"/>
        </a:spcBef>
        <a:buClr>
          <a:schemeClr val="tx1">
            <a:shade val="95000"/>
          </a:schemeClr>
        </a:buClr>
        <a:buSzPct val="65000"/>
        <a:buFont typeface="Wingdings 2"/>
        <a:buChar char=""/>
        <a:defRPr kumimoji="0" sz="2800" kern="1200">
          <a:solidFill>
            <a:schemeClr val="tx1"/>
          </a:solidFill>
          <a:latin typeface="+mn-lt"/>
          <a:ea typeface="+mn-ea"/>
          <a:cs typeface="+mn-cs"/>
        </a:defRPr>
      </a:lvl1pPr>
      <a:lvl2pPr marL="868680" indent="-283464" algn="l" rtl="0" eaLnBrk="1" latinLnBrk="0" hangingPunct="1">
        <a:spcBef>
          <a:spcPct val="20000"/>
        </a:spcBef>
        <a:buClr>
          <a:schemeClr val="tx1"/>
        </a:buClr>
        <a:buSzPct val="80000"/>
        <a:buFont typeface="Wingdings 2"/>
        <a:buChar char=""/>
        <a:defRPr kumimoji="0" sz="2400" kern="1200">
          <a:solidFill>
            <a:schemeClr val="tx1"/>
          </a:solidFill>
          <a:latin typeface="+mn-lt"/>
          <a:ea typeface="+mn-ea"/>
          <a:cs typeface="+mn-cs"/>
        </a:defRPr>
      </a:lvl2pPr>
      <a:lvl3pPr marL="1133856" indent="-228600" algn="l" rtl="0" eaLnBrk="1" latinLnBrk="0" hangingPunct="1">
        <a:spcBef>
          <a:spcPct val="20000"/>
        </a:spcBef>
        <a:buClr>
          <a:schemeClr val="tx1"/>
        </a:buClr>
        <a:buSzPct val="95000"/>
        <a:buFont typeface="Wingdings"/>
        <a:buChar char=""/>
        <a:defRPr kumimoji="0" sz="2200" kern="1200">
          <a:solidFill>
            <a:schemeClr val="tx1"/>
          </a:solidFill>
          <a:latin typeface="+mn-lt"/>
          <a:ea typeface="+mn-ea"/>
          <a:cs typeface="+mn-cs"/>
        </a:defRPr>
      </a:lvl3pPr>
      <a:lvl4pPr marL="1353312" indent="-182880" algn="l" rtl="0" eaLnBrk="1" latinLnBrk="0" hangingPunct="1">
        <a:spcBef>
          <a:spcPct val="20000"/>
        </a:spcBef>
        <a:buClr>
          <a:schemeClr val="tx1"/>
        </a:buClr>
        <a:buSzPct val="100000"/>
        <a:buFont typeface="Wingdings 3"/>
        <a:buChar char=""/>
        <a:defRPr kumimoji="0" sz="2000" kern="1200">
          <a:solidFill>
            <a:schemeClr val="tx1"/>
          </a:solidFill>
          <a:latin typeface="+mn-lt"/>
          <a:ea typeface="+mn-ea"/>
          <a:cs typeface="+mn-cs"/>
        </a:defRPr>
      </a:lvl4pPr>
      <a:lvl5pPr marL="1545336" indent="-182880" algn="l" rtl="0" eaLnBrk="1" latinLnBrk="0" hangingPunct="1">
        <a:spcBef>
          <a:spcPct val="20000"/>
        </a:spcBef>
        <a:buClr>
          <a:schemeClr val="tx1"/>
        </a:buClr>
        <a:buFont typeface="Wingdings 2"/>
        <a:buChar char=""/>
        <a:defRPr kumimoji="0" sz="2000" kern="1200">
          <a:solidFill>
            <a:schemeClr val="tx1"/>
          </a:solidFill>
          <a:latin typeface="+mn-lt"/>
          <a:ea typeface="+mn-ea"/>
          <a:cs typeface="+mn-cs"/>
        </a:defRPr>
      </a:lvl5pPr>
      <a:lvl6pPr marL="1764792" indent="-182880" algn="l" rtl="0" eaLnBrk="1" latinLnBrk="0" hangingPunct="1">
        <a:spcBef>
          <a:spcPct val="20000"/>
        </a:spcBef>
        <a:buClr>
          <a:schemeClr val="tx1"/>
        </a:buClr>
        <a:buFont typeface="Wingdings 3"/>
        <a:buChar char=""/>
        <a:defRPr kumimoji="0" sz="1800" kern="1200">
          <a:solidFill>
            <a:schemeClr val="tx1"/>
          </a:solidFill>
          <a:latin typeface="+mn-lt"/>
          <a:ea typeface="+mn-ea"/>
          <a:cs typeface="+mn-cs"/>
        </a:defRPr>
      </a:lvl6pPr>
      <a:lvl7pPr marL="1965960" indent="-182880" algn="l" rtl="0" eaLnBrk="1" latinLnBrk="0" hangingPunct="1">
        <a:spcBef>
          <a:spcPct val="20000"/>
        </a:spcBef>
        <a:buClr>
          <a:schemeClr val="tx1"/>
        </a:buClr>
        <a:buFont typeface="Wingdings 2"/>
        <a:buChar char=""/>
        <a:defRPr kumimoji="0" sz="1600" kern="1200">
          <a:solidFill>
            <a:schemeClr val="tx1"/>
          </a:solidFill>
          <a:latin typeface="+mn-lt"/>
          <a:ea typeface="+mn-ea"/>
          <a:cs typeface="+mn-cs"/>
        </a:defRPr>
      </a:lvl7pPr>
      <a:lvl8pPr marL="2167128" indent="-182880" algn="l" rtl="0" eaLnBrk="1" latinLnBrk="0" hangingPunct="1">
        <a:spcBef>
          <a:spcPct val="20000"/>
        </a:spcBef>
        <a:buClr>
          <a:schemeClr val="tx1"/>
        </a:buClr>
        <a:buFont typeface="Wingdings 2"/>
        <a:buChar char=""/>
        <a:defRPr kumimoji="0" sz="1400" kern="1200">
          <a:solidFill>
            <a:schemeClr val="tx1"/>
          </a:solidFill>
          <a:latin typeface="+mn-lt"/>
          <a:ea typeface="+mn-ea"/>
          <a:cs typeface="+mn-cs"/>
        </a:defRPr>
      </a:lvl8pPr>
      <a:lvl9pPr marL="2368296" indent="-182880" algn="l" rtl="0" eaLnBrk="1" latinLnBrk="0" hangingPunct="1">
        <a:spcBef>
          <a:spcPct val="20000"/>
        </a:spcBef>
        <a:buClr>
          <a:schemeClr val="tx1"/>
        </a:buClr>
        <a:buFont typeface="Wingdings 2"/>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image" Target="../media/image2.jpeg"/><Relationship Id="rId1" Type="http://schemas.openxmlformats.org/officeDocument/2006/relationships/slideLayout" Target="../slideLayouts/slideLayout1.xml"/><Relationship Id="rId6" Type="http://schemas.openxmlformats.org/officeDocument/2006/relationships/image" Target="../media/image6.jpg"/><Relationship Id="rId5" Type="http://schemas.openxmlformats.org/officeDocument/2006/relationships/image" Target="../media/image5.jpeg"/><Relationship Id="rId4" Type="http://schemas.openxmlformats.org/officeDocument/2006/relationships/image" Target="../media/image4.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 y="0"/>
            <a:ext cx="7315200" cy="2997488"/>
          </a:xfrm>
          <a:prstGeom prst="rect">
            <a:avLst/>
          </a:prstGeom>
          <a:gradFill>
            <a:gsLst>
              <a:gs pos="0">
                <a:srgbClr val="002060"/>
              </a:gs>
              <a:gs pos="50000">
                <a:schemeClr val="accent1">
                  <a:tint val="44500"/>
                  <a:satMod val="160000"/>
                </a:schemeClr>
              </a:gs>
              <a:gs pos="100000">
                <a:schemeClr val="accent1">
                  <a:tint val="23500"/>
                  <a:satMod val="160000"/>
                  <a:alpha val="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032" name="Picture 8"/>
          <p:cNvPicPr>
            <a:picLocks noChangeAspect="1" noChangeArrowheads="1"/>
          </p:cNvPicPr>
          <p:nvPr/>
        </p:nvPicPr>
        <p:blipFill>
          <a:blip r:embed="rId2" cstate="print">
            <a:extLst>
              <a:ext uri="{28A0092B-C50C-407E-A947-70E740481C1C}">
                <a14:useLocalDpi xmlns:a14="http://schemas.microsoft.com/office/drawing/2010/main" val="0"/>
              </a:ext>
            </a:extLst>
          </a:blip>
          <a:stretch>
            <a:fillRect/>
          </a:stretch>
        </p:blipFill>
        <p:spPr bwMode="auto">
          <a:xfrm>
            <a:off x="1262" y="0"/>
            <a:ext cx="7309501" cy="4859804"/>
          </a:xfrm>
          <a:prstGeom prst="rect">
            <a:avLst/>
          </a:prstGeom>
          <a:ln w="9525">
            <a:noFill/>
            <a:miter lim="800000"/>
            <a:headEnd/>
            <a:tailEnd/>
          </a:ln>
          <a:effectLst/>
          <a:extLst>
            <a:ext uri="{909E8E84-426E-40DD-AFC4-6F175D3DCCD1}">
              <a14:hiddenFill xmlns:a14="http://schemas.microsoft.com/office/drawing/2010/main">
                <a:solidFill>
                  <a:schemeClr val="accent1"/>
                </a:solidFill>
              </a14:hiddenFill>
            </a:ext>
          </a:extLst>
        </p:spPr>
      </p:pic>
      <p:sp>
        <p:nvSpPr>
          <p:cNvPr id="21" name="Rectangle 20"/>
          <p:cNvSpPr/>
          <p:nvPr/>
        </p:nvSpPr>
        <p:spPr>
          <a:xfrm>
            <a:off x="1" y="9075882"/>
            <a:ext cx="7315198" cy="985839"/>
          </a:xfrm>
          <a:prstGeom prst="rect">
            <a:avLst/>
          </a:prstGeom>
          <a:no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905000" y="6366035"/>
            <a:ext cx="5406228" cy="2555005"/>
          </a:xfrm>
        </p:spPr>
        <p:txBody>
          <a:bodyPr anchor="ctr">
            <a:noAutofit/>
          </a:bodyPr>
          <a:lstStyle/>
          <a:p>
            <a:r>
              <a:rPr lang="en-US" sz="1300" dirty="0">
                <a:solidFill>
                  <a:schemeClr val="tx2">
                    <a:lumMod val="75000"/>
                  </a:schemeClr>
                </a:solidFill>
                <a:latin typeface="Century Gothic" panose="020B0502020202020204" pitchFamily="34" charset="0"/>
              </a:rPr>
              <a:t>Priced right for the opportunity to own a brick home in well established Fairlawn Barony. New roof was installed July 2017 and stainless appliances are 2 years old. Enjoy an oversized yard, garage entrance in the back of the home, spacious porch and spectacular fireplace in the family room. The seller states the mantle is over 150 years old cut from the wood from the Barony Plantation Barn. Three bedrooms down stairs, large kitchen and fourth bedroom/bonus room upstairs. Make sure you view the potential extra square footage upstairs through the </a:t>
            </a:r>
            <a:r>
              <a:rPr lang="en-US" sz="1300" dirty="0" err="1">
                <a:solidFill>
                  <a:schemeClr val="tx2">
                    <a:lumMod val="75000"/>
                  </a:schemeClr>
                </a:solidFill>
                <a:latin typeface="Century Gothic" panose="020B0502020202020204" pitchFamily="34" charset="0"/>
              </a:rPr>
              <a:t>the</a:t>
            </a:r>
            <a:r>
              <a:rPr lang="en-US" sz="1300" dirty="0">
                <a:solidFill>
                  <a:schemeClr val="tx2">
                    <a:lumMod val="75000"/>
                  </a:schemeClr>
                </a:solidFill>
                <a:latin typeface="Century Gothic" panose="020B0502020202020204" pitchFamily="34" charset="0"/>
              </a:rPr>
              <a:t> closet. Our listing price reflects sellers motivation and we have purchased a AHS home warranty.</a:t>
            </a:r>
            <a:endParaRPr lang="en-US" sz="1300" b="1" dirty="0">
              <a:solidFill>
                <a:schemeClr val="tx2">
                  <a:lumMod val="75000"/>
                </a:schemeClr>
              </a:solidFill>
              <a:latin typeface="Century Gothic" panose="020B0502020202020204" pitchFamily="34" charset="0"/>
            </a:endParaRPr>
          </a:p>
        </p:txBody>
      </p:sp>
      <p:sp>
        <p:nvSpPr>
          <p:cNvPr id="17" name="Rectangle 16"/>
          <p:cNvSpPr/>
          <p:nvPr/>
        </p:nvSpPr>
        <p:spPr>
          <a:xfrm>
            <a:off x="1" y="9198114"/>
            <a:ext cx="7315199" cy="707886"/>
          </a:xfrm>
          <a:prstGeom prst="rect">
            <a:avLst/>
          </a:prstGeom>
        </p:spPr>
        <p:txBody>
          <a:bodyPr wrap="square">
            <a:spAutoFit/>
          </a:bodyPr>
          <a:lstStyle/>
          <a:p>
            <a:pPr algn="ctr"/>
            <a:r>
              <a:rPr lang="en-US" sz="1600" dirty="0">
                <a:solidFill>
                  <a:srgbClr val="00325C"/>
                </a:solidFill>
                <a:latin typeface="Century Gothic" panose="020B0502020202020204" pitchFamily="34" charset="0"/>
              </a:rPr>
              <a:t>Connie White, Broker</a:t>
            </a:r>
          </a:p>
          <a:p>
            <a:pPr algn="ctr"/>
            <a:r>
              <a:rPr lang="en-US" sz="1200" dirty="0">
                <a:solidFill>
                  <a:srgbClr val="00325C"/>
                </a:solidFill>
                <a:latin typeface="Century Gothic" panose="020B0502020202020204" pitchFamily="34" charset="0"/>
              </a:rPr>
              <a:t>843-532-3356</a:t>
            </a:r>
          </a:p>
          <a:p>
            <a:pPr algn="ctr"/>
            <a:r>
              <a:rPr lang="en-US" sz="1200" dirty="0">
                <a:solidFill>
                  <a:srgbClr val="00325C"/>
                </a:solidFill>
                <a:latin typeface="Century Gothic" panose="020B0502020202020204" pitchFamily="34" charset="0"/>
              </a:rPr>
              <a:t>conniesyouragent@gmail.com</a:t>
            </a:r>
            <a:endParaRPr lang="en-US" sz="1050" dirty="0">
              <a:solidFill>
                <a:srgbClr val="00325C"/>
              </a:solidFill>
              <a:latin typeface="Century Gothic" panose="020B0502020202020204" pitchFamily="34" charset="0"/>
            </a:endParaRPr>
          </a:p>
        </p:txBody>
      </p:sp>
      <p:sp>
        <p:nvSpPr>
          <p:cNvPr id="18" name="Rectangle 17"/>
          <p:cNvSpPr/>
          <p:nvPr/>
        </p:nvSpPr>
        <p:spPr>
          <a:xfrm>
            <a:off x="-12703" y="9856533"/>
            <a:ext cx="7327903" cy="200055"/>
          </a:xfrm>
          <a:prstGeom prst="rect">
            <a:avLst/>
          </a:prstGeom>
        </p:spPr>
        <p:txBody>
          <a:bodyPr wrap="square" anchor="ctr">
            <a:spAutoFit/>
          </a:bodyPr>
          <a:lstStyle/>
          <a:p>
            <a:pPr algn="ctr"/>
            <a:r>
              <a:rPr lang="en-US" sz="700" dirty="0">
                <a:solidFill>
                  <a:schemeClr val="accent1">
                    <a:lumMod val="50000"/>
                  </a:schemeClr>
                </a:solidFill>
                <a:latin typeface="Century Gothic" panose="020B0502020202020204" pitchFamily="34" charset="0"/>
              </a:rPr>
              <a:t>Charleston Homes · 597 Old Mt. Holly Road · Suite 301 · Goose Creek, SC 29445</a:t>
            </a:r>
          </a:p>
        </p:txBody>
      </p:sp>
      <p:sp>
        <p:nvSpPr>
          <p:cNvPr id="23" name="Rectangle 22"/>
          <p:cNvSpPr/>
          <p:nvPr/>
        </p:nvSpPr>
        <p:spPr>
          <a:xfrm>
            <a:off x="0" y="0"/>
            <a:ext cx="7315200" cy="707886"/>
          </a:xfrm>
          <a:prstGeom prst="rect">
            <a:avLst/>
          </a:prstGeom>
          <a:noFill/>
        </p:spPr>
        <p:txBody>
          <a:bodyPr wrap="square">
            <a:spAutoFit/>
          </a:bodyPr>
          <a:lstStyle/>
          <a:p>
            <a:r>
              <a:rPr lang="en-US" sz="4000" b="1" dirty="0">
                <a:ln w="3175">
                  <a:noFill/>
                </a:ln>
                <a:solidFill>
                  <a:schemeClr val="bg1"/>
                </a:solidFill>
                <a:effectLst>
                  <a:outerShdw blurRad="50800" dist="38100" dir="5400000" algn="t" rotWithShape="0">
                    <a:prstClr val="black">
                      <a:alpha val="40000"/>
                    </a:prstClr>
                  </a:outerShdw>
                </a:effectLst>
                <a:latin typeface="Freestyle Script" panose="030804020302050B0404" pitchFamily="66" charset="0"/>
              </a:rPr>
              <a:t>Priced To Sell in Fairlawn Barony</a:t>
            </a:r>
          </a:p>
        </p:txBody>
      </p:sp>
      <p:sp>
        <p:nvSpPr>
          <p:cNvPr id="2" name="Title 1"/>
          <p:cNvSpPr>
            <a:spLocks noGrp="1"/>
          </p:cNvSpPr>
          <p:nvPr>
            <p:ph type="ctrTitle"/>
          </p:nvPr>
        </p:nvSpPr>
        <p:spPr>
          <a:xfrm>
            <a:off x="1905000" y="4941351"/>
            <a:ext cx="5402260" cy="1424684"/>
          </a:xfrm>
        </p:spPr>
        <p:txBody>
          <a:bodyPr anchor="ctr">
            <a:noAutofit/>
            <a:scene3d>
              <a:camera prst="orthographicFront"/>
              <a:lightRig rig="soft" dir="t">
                <a:rot lat="0" lon="0" rev="17220000"/>
              </a:lightRig>
            </a:scene3d>
            <a:sp3d prstMaterial="softEdge"/>
          </a:bodyPr>
          <a:lstStyle/>
          <a:p>
            <a:r>
              <a:rPr lang="en-US" sz="2800" b="0" cap="none" dirty="0">
                <a:ln w="10541" cmpd="sng">
                  <a:noFill/>
                  <a:prstDash val="solid"/>
                </a:ln>
                <a:solidFill>
                  <a:schemeClr val="tx2"/>
                </a:solidFill>
                <a:effectLst/>
                <a:latin typeface="Century Gothic" panose="020B0502020202020204" pitchFamily="34" charset="0"/>
              </a:rPr>
              <a:t>1239 Edward Drive</a:t>
            </a:r>
            <a:br>
              <a:rPr lang="en-US" sz="2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Fairlawn Barony :: Moncks Corner, SC 29461</a:t>
            </a:r>
            <a:br>
              <a:rPr lang="es-ES" sz="1800" b="0" cap="none" dirty="0">
                <a:ln w="10541" cmpd="sng">
                  <a:noFill/>
                  <a:prstDash val="solid"/>
                </a:ln>
                <a:solidFill>
                  <a:schemeClr val="tx2"/>
                </a:solidFill>
                <a:effectLst/>
                <a:latin typeface="Century Gothic" panose="020B0502020202020204" pitchFamily="34" charset="0"/>
              </a:rPr>
            </a:br>
            <a:r>
              <a:rPr lang="es-ES" sz="1800" b="0" cap="none" dirty="0">
                <a:ln w="10541" cmpd="sng">
                  <a:noFill/>
                  <a:prstDash val="solid"/>
                </a:ln>
                <a:solidFill>
                  <a:schemeClr val="tx2"/>
                </a:solidFill>
                <a:effectLst/>
                <a:latin typeface="Century Gothic" panose="020B0502020202020204" pitchFamily="34" charset="0"/>
              </a:rPr>
              <a:t>MLS# 17032759 :: </a:t>
            </a:r>
            <a:r>
              <a:rPr lang="es-ES" sz="1800" b="0" cap="none">
                <a:ln w="10541" cmpd="sng">
                  <a:noFill/>
                  <a:prstDash val="solid"/>
                </a:ln>
                <a:solidFill>
                  <a:schemeClr val="tx2"/>
                </a:solidFill>
                <a:effectLst/>
                <a:latin typeface="Century Gothic" panose="020B0502020202020204" pitchFamily="34" charset="0"/>
              </a:rPr>
              <a:t>$245,000</a:t>
            </a:r>
            <a:br>
              <a:rPr lang="en-US" sz="1800" b="0" cap="none" dirty="0">
                <a:ln w="10541" cmpd="sng">
                  <a:noFill/>
                  <a:prstDash val="solid"/>
                </a:ln>
                <a:solidFill>
                  <a:schemeClr val="tx2"/>
                </a:solidFill>
                <a:effectLst/>
                <a:latin typeface="Century Gothic" panose="020B0502020202020204" pitchFamily="34" charset="0"/>
              </a:rPr>
            </a:br>
            <a:r>
              <a:rPr lang="en-US" sz="1800" b="0" cap="none" dirty="0">
                <a:ln w="10541" cmpd="sng">
                  <a:noFill/>
                  <a:prstDash val="solid"/>
                </a:ln>
                <a:solidFill>
                  <a:schemeClr val="tx2"/>
                </a:solidFill>
                <a:effectLst/>
                <a:latin typeface="Century Gothic" panose="020B0502020202020204" pitchFamily="34" charset="0"/>
              </a:rPr>
              <a:t>4 Bed / 2 Bath</a:t>
            </a:r>
            <a:endParaRPr lang="en-US" sz="1200" b="0" cap="none" dirty="0">
              <a:ln w="10541" cmpd="sng">
                <a:noFill/>
                <a:prstDash val="solid"/>
              </a:ln>
              <a:solidFill>
                <a:schemeClr val="tx2"/>
              </a:solidFill>
              <a:effectLst/>
              <a:latin typeface="Century Gothic" panose="020B0502020202020204" pitchFamily="34" charset="0"/>
            </a:endParaRPr>
          </a:p>
        </p:txBody>
      </p:sp>
      <p:sp>
        <p:nvSpPr>
          <p:cNvPr id="5" name="Diagonal Stripe 4"/>
          <p:cNvSpPr/>
          <p:nvPr/>
        </p:nvSpPr>
        <p:spPr>
          <a:xfrm rot="10800000">
            <a:off x="7543800" y="2438400"/>
            <a:ext cx="1827110" cy="1828800"/>
          </a:xfrm>
          <a:prstGeom prst="diagStripe">
            <a:avLst/>
          </a:prstGeom>
          <a:solidFill>
            <a:srgbClr val="FF0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n>
                <a:solidFill>
                  <a:schemeClr val="bg1"/>
                </a:solidFill>
              </a:ln>
              <a:solidFill>
                <a:schemeClr val="bg1"/>
              </a:solidFill>
            </a:endParaRPr>
          </a:p>
        </p:txBody>
      </p:sp>
      <p:sp>
        <p:nvSpPr>
          <p:cNvPr id="6" name="TextBox 5"/>
          <p:cNvSpPr txBox="1"/>
          <p:nvPr/>
        </p:nvSpPr>
        <p:spPr>
          <a:xfrm rot="18843472">
            <a:off x="7771271" y="3332985"/>
            <a:ext cx="1778051" cy="400110"/>
          </a:xfrm>
          <a:prstGeom prst="rect">
            <a:avLst/>
          </a:prstGeom>
          <a:noFill/>
        </p:spPr>
        <p:txBody>
          <a:bodyPr wrap="none" rtlCol="0">
            <a:spAutoFit/>
          </a:bodyPr>
          <a:lstStyle/>
          <a:p>
            <a:pPr algn="ctr"/>
            <a:r>
              <a:rPr lang="en-US" b="1" i="1" dirty="0">
                <a:solidFill>
                  <a:schemeClr val="bg1"/>
                </a:solidFill>
                <a:effectLst>
                  <a:outerShdw blurRad="38100" dist="38100" dir="2700000" algn="tl">
                    <a:srgbClr val="000000">
                      <a:alpha val="43137"/>
                    </a:srgbClr>
                  </a:outerShdw>
                </a:effectLst>
                <a:latin typeface="Trebuchet MS" panose="020B0603020202020204" pitchFamily="34" charset="0"/>
              </a:rPr>
              <a:t>Just Reduced</a:t>
            </a:r>
          </a:p>
        </p:txBody>
      </p:sp>
      <p:pic>
        <p:nvPicPr>
          <p:cNvPr id="24" name="Picture 2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7662" y="5011211"/>
            <a:ext cx="1827779" cy="1215203"/>
          </a:xfrm>
          <a:prstGeom prst="rect">
            <a:avLst/>
          </a:prstGeom>
          <a:ln>
            <a:noFill/>
          </a:ln>
        </p:spPr>
      </p:pic>
      <p:pic>
        <p:nvPicPr>
          <p:cNvPr id="27" name="Picture 2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76901" y="7721265"/>
            <a:ext cx="1827399" cy="1214788"/>
          </a:xfrm>
          <a:prstGeom prst="rect">
            <a:avLst/>
          </a:prstGeom>
          <a:ln>
            <a:noFill/>
          </a:ln>
        </p:spPr>
      </p:pic>
      <p:pic>
        <p:nvPicPr>
          <p:cNvPr id="19" name="Picture 18"/>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7051" y="6366604"/>
            <a:ext cx="1827097" cy="1214264"/>
          </a:xfrm>
          <a:prstGeom prst="rect">
            <a:avLst/>
          </a:prstGeom>
          <a:ln>
            <a:noFill/>
          </a:ln>
        </p:spPr>
      </p:pic>
      <p:pic>
        <p:nvPicPr>
          <p:cNvPr id="20" name="Picture 19"/>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00821" y="9230337"/>
            <a:ext cx="849342" cy="643440"/>
          </a:xfrm>
          <a:prstGeom prst="rect">
            <a:avLst/>
          </a:prstGeom>
          <a:ln w="12700">
            <a:noFill/>
          </a:ln>
          <a:effectLst/>
        </p:spPr>
      </p:pic>
      <p:pic>
        <p:nvPicPr>
          <p:cNvPr id="22" name="Picture 21"/>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343650" y="9362150"/>
            <a:ext cx="850392" cy="425903"/>
          </a:xfrm>
          <a:prstGeom prst="rect">
            <a:avLst/>
          </a:prstGeom>
        </p:spPr>
      </p:pic>
    </p:spTree>
    <p:extLst>
      <p:ext uri="{BB962C8B-B14F-4D97-AF65-F5344CB8AC3E}">
        <p14:creationId xmlns:p14="http://schemas.microsoft.com/office/powerpoint/2010/main" val="4127950344"/>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pex">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Apex">
      <a:majorFont>
        <a:latin typeface="Lucida Sans"/>
        <a:ea typeface=""/>
        <a:cs typeface=""/>
        <a:font script="Grek" typeface="Arial"/>
        <a:font script="Cyrl" typeface="Arial"/>
        <a:font script="Jpan" typeface="HG丸ｺﾞｼｯｸM-PRO"/>
        <a:font script="Hang" typeface="휴먼옛체"/>
        <a:font script="Hans" typeface="黑体"/>
        <a:font script="Hant" typeface="微軟正黑體"/>
        <a:font script="Arab" typeface="Tahoma"/>
        <a:font script="Hebr" typeface="Levenim MT"/>
        <a:font script="Thai" typeface="Frees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Book Antiqua"/>
        <a:ea typeface=""/>
        <a:cs typeface=""/>
        <a:font script="Grek" typeface="Times New Roman"/>
        <a:font script="Cyrl" typeface="Times New Roman"/>
        <a:font script="Jpan" typeface="HG明朝B"/>
        <a:font script="Hang" typeface="돋움"/>
        <a:font script="Hans" typeface="宋体"/>
        <a:font script="Hant" typeface="新細明體"/>
        <a:font script="Arab" typeface="Times New Roman"/>
        <a:font script="Hebr" typeface="David"/>
        <a:font script="Thai" typeface="Eucrosia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Apex">
      <a:fillStyleLst>
        <a:solidFill>
          <a:schemeClr val="phClr"/>
        </a:solidFill>
        <a:gradFill rotWithShape="1">
          <a:gsLst>
            <a:gs pos="20000">
              <a:schemeClr val="phClr">
                <a:tint val="9000"/>
              </a:schemeClr>
            </a:gs>
            <a:gs pos="100000">
              <a:schemeClr val="phClr">
                <a:tint val="70000"/>
                <a:satMod val="100000"/>
              </a:schemeClr>
            </a:gs>
          </a:gsLst>
          <a:path path="circle">
            <a:fillToRect l="-15000" t="-15000" r="115000" b="115000"/>
          </a:path>
        </a:gradFill>
        <a:gradFill rotWithShape="1">
          <a:gsLst>
            <a:gs pos="0">
              <a:schemeClr val="phClr">
                <a:shade val="60000"/>
              </a:schemeClr>
            </a:gs>
            <a:gs pos="33000">
              <a:schemeClr val="phClr">
                <a:tint val="86500"/>
              </a:schemeClr>
            </a:gs>
            <a:gs pos="46750">
              <a:schemeClr val="phClr">
                <a:tint val="71000"/>
                <a:satMod val="112000"/>
              </a:schemeClr>
            </a:gs>
            <a:gs pos="53000">
              <a:schemeClr val="phClr">
                <a:tint val="71000"/>
                <a:satMod val="112000"/>
              </a:schemeClr>
            </a:gs>
            <a:gs pos="68000">
              <a:schemeClr val="phClr">
                <a:tint val="86000"/>
              </a:schemeClr>
            </a:gs>
            <a:gs pos="100000">
              <a:schemeClr val="phClr">
                <a:shade val="60000"/>
              </a:schemeClr>
            </a:gs>
          </a:gsLst>
          <a:lin ang="8350000" scaled="1"/>
        </a:gradFill>
      </a:fillStyleLst>
      <a:lnStyleLst>
        <a:ln w="9525" cap="flat" cmpd="sng" algn="ctr">
          <a:solidFill>
            <a:schemeClr val="phClr">
              <a:shade val="48000"/>
              <a:satMod val="110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130000" dist="101600" dir="2700000" algn="tl" rotWithShape="0">
              <a:srgbClr val="000000">
                <a:alpha val="35000"/>
              </a:srgbClr>
            </a:outerShdw>
          </a:effectLst>
        </a:effectStyle>
        <a:effectStyle>
          <a:effectLst>
            <a:outerShdw blurRad="190500" dist="228600" dir="2700000" sy="90000" rotWithShape="0">
              <a:srgbClr val="000000">
                <a:alpha val="25500"/>
              </a:srgbClr>
            </a:outerShdw>
          </a:effectLst>
        </a:effectStyle>
        <a:effectStyle>
          <a:effectLst>
            <a:outerShdw blurRad="190500" dist="228600" dir="2700000" sy="90000" rotWithShape="0">
              <a:srgbClr val="000000">
                <a:alpha val="25500"/>
              </a:srgbClr>
            </a:outerShdw>
          </a:effectLst>
          <a:scene3d>
            <a:camera prst="orthographicFront" fov="0">
              <a:rot lat="0" lon="0" rev="0"/>
            </a:camera>
            <a:lightRig rig="soft" dir="tl">
              <a:rot lat="0" lon="0" rev="20100000"/>
            </a:lightRig>
          </a:scene3d>
          <a:sp3d>
            <a:bevelT w="50800" h="50800"/>
          </a:sp3d>
        </a:effectStyle>
      </a:effectStyleLst>
      <a:bgFillStyleLst>
        <a:solidFill>
          <a:schemeClr val="phClr"/>
        </a:solidFill>
        <a:gradFill rotWithShape="1">
          <a:gsLst>
            <a:gs pos="0">
              <a:schemeClr val="phClr">
                <a:tint val="50000"/>
                <a:satMod val="180000"/>
              </a:schemeClr>
            </a:gs>
            <a:gs pos="100000">
              <a:schemeClr val="phClr">
                <a:shade val="45000"/>
                <a:satMod val="120000"/>
              </a:schemeClr>
            </a:gs>
          </a:gsLst>
          <a:path path="circle">
            <a:fillToRect r="100000" b="100000"/>
          </a:path>
        </a:gradFill>
        <a:blipFill>
          <a:blip xmlns:r="http://schemas.openxmlformats.org/officeDocument/2006/relationships" r:embed="rId1">
            <a:duotone>
              <a:schemeClr val="phClr">
                <a:shade val="3000"/>
                <a:satMod val="110000"/>
              </a:schemeClr>
              <a:schemeClr val="phClr">
                <a:tint val="60000"/>
                <a:satMod val="425000"/>
              </a:schemeClr>
            </a:duotone>
          </a:blip>
          <a:stretch>
            <a:fillRect/>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Apex</Template>
  <TotalTime>333</TotalTime>
  <Words>152</Words>
  <Application>Microsoft Office PowerPoint</Application>
  <PresentationFormat>Custom</PresentationFormat>
  <Paragraphs>8</Paragraphs>
  <Slides>1</Slides>
  <Notes>0</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vt:i4>
      </vt:variant>
    </vt:vector>
  </HeadingPairs>
  <TitlesOfParts>
    <vt:vector size="10" baseType="lpstr">
      <vt:lpstr>Book Antiqua</vt:lpstr>
      <vt:lpstr>Century Gothic</vt:lpstr>
      <vt:lpstr>Freestyle Script</vt:lpstr>
      <vt:lpstr>Lucida Sans</vt:lpstr>
      <vt:lpstr>Trebuchet MS</vt:lpstr>
      <vt:lpstr>Wingdings</vt:lpstr>
      <vt:lpstr>Wingdings 2</vt:lpstr>
      <vt:lpstr>Wingdings 3</vt:lpstr>
      <vt:lpstr>Apex</vt:lpstr>
      <vt:lpstr>1239 Edward Drive Fairlawn Barony :: Moncks Corner, SC 29461 MLS# 17032759 :: $245,000 4 Bed / 2 Bath</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CVH360</dc:creator>
  <cp:lastModifiedBy>A. Thomas Price</cp:lastModifiedBy>
  <cp:revision>59</cp:revision>
  <dcterms:created xsi:type="dcterms:W3CDTF">2006-08-16T00:00:00Z</dcterms:created>
  <dcterms:modified xsi:type="dcterms:W3CDTF">2018-03-06T20:06:16Z</dcterms:modified>
</cp:coreProperties>
</file>