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10058400" cy="7772400"/>
  <p:notesSz cx="6858000" cy="9144000"/>
  <p:defaultTex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p15:clr>
            <a:srgbClr val="A4A3A4"/>
          </p15:clr>
        </p15:guide>
        <p15:guide id="2" pos="31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8F8"/>
    <a:srgbClr val="B9BD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varScale="1">
        <p:scale>
          <a:sx n="66" d="100"/>
          <a:sy n="66" d="100"/>
        </p:scale>
        <p:origin x="912" y="48"/>
      </p:cViewPr>
      <p:guideLst>
        <p:guide orient="horz" pos="2448"/>
        <p:guide pos="316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64233" y="1554480"/>
            <a:ext cx="9052560" cy="2072640"/>
          </a:xfrm>
        </p:spPr>
        <p:txBody>
          <a:bodyPr vert="horz" lIns="50941" tIns="0" rIns="50941" bIns="0" anchor="b">
            <a:normAutofit/>
            <a:scene3d>
              <a:camera prst="orthographicFront"/>
              <a:lightRig rig="soft" dir="t">
                <a:rot lat="0" lon="0" rev="17220000"/>
              </a:lightRig>
            </a:scene3d>
            <a:sp3d prstMaterial="softEdge">
              <a:bevelT w="38100" h="38100"/>
            </a:sp3d>
          </a:bodyPr>
          <a:lstStyle>
            <a:lvl1pPr>
              <a:defRPr sz="53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1D8BD707-D9CF-40AE-B4C6-C98DA3205C09}" type="datetimeFigureOut">
              <a:rPr lang="en-US" smtClean="0"/>
              <a:pPr/>
              <a:t>9/28/2015</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B6F15528-21DE-4FAA-801E-634DDDAF4B2B}" type="slidenum">
              <a:rPr lang="en-US" smtClean="0"/>
              <a:pPr/>
              <a:t>‹#›</a:t>
            </a:fld>
            <a:endParaRPr lang="en-US"/>
          </a:p>
        </p:txBody>
      </p:sp>
      <p:sp>
        <p:nvSpPr>
          <p:cNvPr id="9" name="Subtitle 8"/>
          <p:cNvSpPr>
            <a:spLocks noGrp="1"/>
          </p:cNvSpPr>
          <p:nvPr>
            <p:ph type="subTitle" idx="1"/>
          </p:nvPr>
        </p:nvSpPr>
        <p:spPr>
          <a:xfrm>
            <a:off x="1508760" y="3775924"/>
            <a:ext cx="7040880" cy="1986280"/>
          </a:xfrm>
        </p:spPr>
        <p:txBody>
          <a:bodyPr/>
          <a:lstStyle>
            <a:lvl1pPr marL="0" indent="0" algn="ctr">
              <a:buNone/>
              <a:defRPr>
                <a:solidFill>
                  <a:schemeClr val="tx1"/>
                </a:solidFill>
              </a:defRPr>
            </a:lvl1pPr>
            <a:lvl2pPr marL="509412" indent="0" algn="ctr">
              <a:buNone/>
            </a:lvl2pPr>
            <a:lvl3pPr marL="1018824" indent="0" algn="ctr">
              <a:buNone/>
            </a:lvl3pPr>
            <a:lvl4pPr marL="1528237" indent="0" algn="ctr">
              <a:buNone/>
            </a:lvl4pPr>
            <a:lvl5pPr marL="2037649" indent="0" algn="ctr">
              <a:buNone/>
            </a:lvl5pPr>
            <a:lvl6pPr marL="2547061" indent="0" algn="ctr">
              <a:buNone/>
            </a:lvl6pPr>
            <a:lvl7pPr marL="3056473" indent="0" algn="ctr">
              <a:buNone/>
            </a:lvl7pPr>
            <a:lvl8pPr marL="3565886" indent="0" algn="ctr">
              <a:buNone/>
            </a:lvl8pPr>
            <a:lvl9pPr marL="4075298"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9/28/2015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311257"/>
            <a:ext cx="2263140" cy="6631728"/>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02920" y="311257"/>
            <a:ext cx="6621780" cy="6631728"/>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9/28/2015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9/28/2015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60220" y="690880"/>
            <a:ext cx="7795260" cy="207264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53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760220" y="2842157"/>
            <a:ext cx="7795260" cy="1711007"/>
          </a:xfrm>
        </p:spPr>
        <p:txBody>
          <a:bodyPr anchor="t"/>
          <a:lstStyle>
            <a:lvl1pPr marL="81506" indent="0" algn="l">
              <a:buNone/>
              <a:defRPr sz="2200">
                <a:solidFill>
                  <a:schemeClr val="tx1"/>
                </a:solidFill>
              </a:defRPr>
            </a:lvl1pPr>
            <a:lvl2pPr>
              <a:buNone/>
              <a:defRPr sz="2000">
                <a:solidFill>
                  <a:schemeClr val="tx1">
                    <a:tint val="75000"/>
                  </a:schemeClr>
                </a:solidFill>
              </a:defRPr>
            </a:lvl2pPr>
            <a:lvl3pPr>
              <a:buNone/>
              <a:defRPr sz="18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717280" y="7272232"/>
            <a:ext cx="838200" cy="413808"/>
          </a:xfrm>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502920" y="1813560"/>
            <a:ext cx="4442460" cy="5129425"/>
          </a:xfrm>
        </p:spPr>
        <p:txBody>
          <a:bodyPr/>
          <a:lstStyle>
            <a:lvl1pPr>
              <a:defRPr sz="2900"/>
            </a:lvl1pPr>
            <a:lvl2pPr>
              <a:defRPr sz="27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113020" y="1813560"/>
            <a:ext cx="4442460" cy="5129425"/>
          </a:xfrm>
        </p:spPr>
        <p:txBody>
          <a:bodyPr/>
          <a:lstStyle>
            <a:lvl1pPr>
              <a:defRPr sz="2900"/>
            </a:lvl1pPr>
            <a:lvl2pPr>
              <a:defRPr sz="27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9/28/2015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09457"/>
            <a:ext cx="9052560" cy="1295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02920" y="1739794"/>
            <a:ext cx="4444207" cy="851005"/>
          </a:xfrm>
        </p:spPr>
        <p:txBody>
          <a:bodyPr anchor="ctr"/>
          <a:lstStyle>
            <a:lvl1pPr marL="0" indent="0">
              <a:buNone/>
              <a:defRPr sz="2700" b="0" cap="all" baseline="0">
                <a:solidFill>
                  <a:schemeClr val="tx1"/>
                </a:solidFill>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5109528" y="1739794"/>
            <a:ext cx="4445953" cy="851005"/>
          </a:xfrm>
        </p:spPr>
        <p:txBody>
          <a:bodyPr anchor="ctr"/>
          <a:lstStyle>
            <a:lvl1pPr marL="0" indent="0">
              <a:buNone/>
              <a:defRPr sz="2700" b="0" cap="all" baseline="0">
                <a:solidFill>
                  <a:schemeClr val="tx1"/>
                </a:solidFill>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502920" y="2677160"/>
            <a:ext cx="4444207" cy="4265825"/>
          </a:xfrm>
        </p:spPr>
        <p:txBody>
          <a:bodyPr/>
          <a:lstStyle>
            <a:lvl1pPr>
              <a:defRPr sz="27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5109528" y="2677160"/>
            <a:ext cx="4445953" cy="4265825"/>
          </a:xfrm>
        </p:spPr>
        <p:txBody>
          <a:bodyPr/>
          <a:lstStyle>
            <a:lvl1pPr>
              <a:defRPr sz="27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9/28/2015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9/28/2015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1" y="309457"/>
            <a:ext cx="3309144" cy="1316990"/>
          </a:xfrm>
        </p:spPr>
        <p:txBody>
          <a:bodyPr vert="horz" anchor="b">
            <a:normAutofit/>
            <a:sp3d prstMaterial="softEdge"/>
          </a:bodyPr>
          <a:lstStyle>
            <a:lvl1pPr algn="l">
              <a:buNone/>
              <a:defRPr sz="25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02921" y="1727200"/>
            <a:ext cx="3309144" cy="5215785"/>
          </a:xfrm>
        </p:spPr>
        <p:txBody>
          <a:bodyPr/>
          <a:lstStyle>
            <a:lvl1pPr marL="0" indent="0">
              <a:buNone/>
              <a:defRPr sz="1600"/>
            </a:lvl1pPr>
            <a:lvl2pPr>
              <a:buNone/>
              <a:defRPr sz="1300"/>
            </a:lvl2pPr>
            <a:lvl3pPr>
              <a:buNone/>
              <a:defRPr sz="1100"/>
            </a:lvl3pPr>
            <a:lvl4pPr>
              <a:buNone/>
              <a:defRPr sz="1000"/>
            </a:lvl4pPr>
            <a:lvl5pPr>
              <a:buNone/>
              <a:defRPr sz="10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932555" y="309457"/>
            <a:ext cx="5622925" cy="6633528"/>
          </a:xfrm>
        </p:spPr>
        <p:txBody>
          <a:bodyPr/>
          <a:lstStyle>
            <a:lvl1pPr>
              <a:defRPr sz="2900"/>
            </a:lvl1pPr>
            <a:lvl2pPr>
              <a:defRPr sz="2700"/>
            </a:lvl2pPr>
            <a:lvl3pPr>
              <a:defRPr sz="2500"/>
            </a:lvl3pPr>
            <a:lvl4pPr>
              <a:defRPr sz="22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9/28/2015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1680" y="690880"/>
            <a:ext cx="6035040" cy="591926"/>
          </a:xfrm>
        </p:spPr>
        <p:txBody>
          <a:bodyPr lIns="50941" rIns="50941" bIns="0" anchor="b">
            <a:sp3d prstMaterial="softEdge"/>
          </a:bodyPr>
          <a:lstStyle>
            <a:lvl1pPr algn="ctr">
              <a:buNone/>
              <a:defRPr sz="22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2011680" y="2076238"/>
            <a:ext cx="6035040" cy="449072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marL="0" indent="0" algn="l" rtl="0" eaLnBrk="1" latinLnBrk="0" hangingPunct="1">
              <a:buNone/>
              <a:defRPr sz="36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2011680" y="1322358"/>
            <a:ext cx="6035040" cy="601066"/>
          </a:xfrm>
        </p:spPr>
        <p:txBody>
          <a:bodyPr lIns="50941" tIns="50941" rIns="50941" anchor="t"/>
          <a:lstStyle>
            <a:lvl1pPr marL="0" indent="0" algn="ctr">
              <a:buNone/>
              <a:defRPr sz="1600"/>
            </a:lvl1pPr>
            <a:lvl2pPr>
              <a:defRPr sz="1300"/>
            </a:lvl2pPr>
            <a:lvl3pPr>
              <a:defRPr sz="1100"/>
            </a:lvl3pPr>
            <a:lvl4pPr>
              <a:defRPr sz="1000"/>
            </a:lvl4pPr>
            <a:lvl5pPr>
              <a:defRPr sz="10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502920" y="311256"/>
            <a:ext cx="9052560" cy="1295400"/>
          </a:xfrm>
          <a:prstGeom prst="rect">
            <a:avLst/>
          </a:prstGeom>
        </p:spPr>
        <p:txBody>
          <a:bodyPr vert="horz" lIns="101882" tIns="50941" rIns="101882" bIns="50941"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502920" y="1813560"/>
            <a:ext cx="9052560" cy="5337048"/>
          </a:xfrm>
          <a:prstGeom prst="rect">
            <a:avLst/>
          </a:prstGeom>
        </p:spPr>
        <p:txBody>
          <a:bodyPr vert="horz" lIns="101882" tIns="50941" rIns="101882" bIns="50941">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502920" y="7272232"/>
            <a:ext cx="2346960" cy="413808"/>
          </a:xfrm>
          <a:prstGeom prst="rect">
            <a:avLst/>
          </a:prstGeom>
        </p:spPr>
        <p:txBody>
          <a:bodyPr vert="horz" lIns="101882" tIns="50941" rIns="101882" bIns="50941" anchor="b"/>
          <a:lstStyle>
            <a:lvl1pPr algn="l" eaLnBrk="1" latinLnBrk="0" hangingPunct="1">
              <a:defRPr kumimoji="0" sz="1300">
                <a:solidFill>
                  <a:schemeClr val="tx1">
                    <a:shade val="50000"/>
                  </a:schemeClr>
                </a:solidFill>
              </a:defRPr>
            </a:lvl1pPr>
          </a:lstStyle>
          <a:p>
            <a:fld id="{1D8BD707-D9CF-40AE-B4C6-C98DA3205C09}" type="datetimeFigureOut">
              <a:rPr lang="en-US" smtClean="0"/>
              <a:pPr/>
              <a:t>9/28/2015</a:t>
            </a:fld>
            <a:endParaRPr lang="en-US"/>
          </a:p>
        </p:txBody>
      </p:sp>
      <p:sp>
        <p:nvSpPr>
          <p:cNvPr id="3" name="Footer Placeholder 2"/>
          <p:cNvSpPr>
            <a:spLocks noGrp="1"/>
          </p:cNvSpPr>
          <p:nvPr>
            <p:ph type="ftr" sz="quarter" idx="3"/>
          </p:nvPr>
        </p:nvSpPr>
        <p:spPr>
          <a:xfrm>
            <a:off x="3436620" y="7272232"/>
            <a:ext cx="3185160" cy="413808"/>
          </a:xfrm>
          <a:prstGeom prst="rect">
            <a:avLst/>
          </a:prstGeom>
        </p:spPr>
        <p:txBody>
          <a:bodyPr vert="horz" lIns="101882" tIns="50941" rIns="101882" bIns="50941" anchor="b"/>
          <a:lstStyle>
            <a:lvl1pPr algn="ctr" eaLnBrk="1" latinLnBrk="0" hangingPunct="1">
              <a:defRPr kumimoji="0" sz="13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8717280" y="7272232"/>
            <a:ext cx="838200" cy="413808"/>
          </a:xfrm>
          <a:prstGeom prst="rect">
            <a:avLst/>
          </a:prstGeom>
        </p:spPr>
        <p:txBody>
          <a:bodyPr vert="horz" lIns="0" tIns="50941" rIns="0" bIns="50941" anchor="b"/>
          <a:lstStyle>
            <a:lvl1pPr algn="r" eaLnBrk="1" latinLnBrk="0" hangingPunct="1">
              <a:defRPr kumimoji="0" sz="1300">
                <a:solidFill>
                  <a:schemeClr val="tx1">
                    <a:shade val="50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6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611295" indent="-458471" algn="l" rtl="0" eaLnBrk="1" latinLnBrk="0" hangingPunct="1">
        <a:spcBef>
          <a:spcPct val="20000"/>
        </a:spcBef>
        <a:buClr>
          <a:schemeClr val="tx1">
            <a:shade val="95000"/>
          </a:schemeClr>
        </a:buClr>
        <a:buSzPct val="65000"/>
        <a:buFont typeface="Wingdings 2"/>
        <a:buChar char=""/>
        <a:defRPr kumimoji="0" sz="3100" kern="1200">
          <a:solidFill>
            <a:schemeClr val="tx1"/>
          </a:solidFill>
          <a:latin typeface="+mn-lt"/>
          <a:ea typeface="+mn-ea"/>
          <a:cs typeface="+mn-cs"/>
        </a:defRPr>
      </a:lvl1pPr>
      <a:lvl2pPr marL="967883" indent="-315836" algn="l" rtl="0" eaLnBrk="1" latinLnBrk="0" hangingPunct="1">
        <a:spcBef>
          <a:spcPct val="20000"/>
        </a:spcBef>
        <a:buClr>
          <a:schemeClr val="tx1"/>
        </a:buClr>
        <a:buSzPct val="80000"/>
        <a:buFont typeface="Wingdings 2"/>
        <a:buChar char=""/>
        <a:defRPr kumimoji="0" sz="2700" kern="1200">
          <a:solidFill>
            <a:schemeClr val="tx1"/>
          </a:solidFill>
          <a:latin typeface="+mn-lt"/>
          <a:ea typeface="+mn-ea"/>
          <a:cs typeface="+mn-cs"/>
        </a:defRPr>
      </a:lvl2pPr>
      <a:lvl3pPr marL="1263342" indent="-254706" algn="l" rtl="0" eaLnBrk="1" latinLnBrk="0" hangingPunct="1">
        <a:spcBef>
          <a:spcPct val="20000"/>
        </a:spcBef>
        <a:buClr>
          <a:schemeClr val="tx1"/>
        </a:buClr>
        <a:buSzPct val="95000"/>
        <a:buFont typeface="Wingdings"/>
        <a:buChar char=""/>
        <a:defRPr kumimoji="0" sz="2500" kern="1200">
          <a:solidFill>
            <a:schemeClr val="tx1"/>
          </a:solidFill>
          <a:latin typeface="+mn-lt"/>
          <a:ea typeface="+mn-ea"/>
          <a:cs typeface="+mn-cs"/>
        </a:defRPr>
      </a:lvl3pPr>
      <a:lvl4pPr marL="1507860" indent="-203765" algn="l" rtl="0" eaLnBrk="1" latinLnBrk="0" hangingPunct="1">
        <a:spcBef>
          <a:spcPct val="20000"/>
        </a:spcBef>
        <a:buClr>
          <a:schemeClr val="tx1"/>
        </a:buClr>
        <a:buSzPct val="100000"/>
        <a:buFont typeface="Wingdings 3"/>
        <a:buChar char=""/>
        <a:defRPr kumimoji="0" sz="2200" kern="1200">
          <a:solidFill>
            <a:schemeClr val="tx1"/>
          </a:solidFill>
          <a:latin typeface="+mn-lt"/>
          <a:ea typeface="+mn-ea"/>
          <a:cs typeface="+mn-cs"/>
        </a:defRPr>
      </a:lvl4pPr>
      <a:lvl5pPr marL="1721813" indent="-203765" algn="l" rtl="0" eaLnBrk="1" latinLnBrk="0" hangingPunct="1">
        <a:spcBef>
          <a:spcPct val="20000"/>
        </a:spcBef>
        <a:buClr>
          <a:schemeClr val="tx1"/>
        </a:buClr>
        <a:buFont typeface="Wingdings 2"/>
        <a:buChar char=""/>
        <a:defRPr kumimoji="0" sz="2200" kern="1200">
          <a:solidFill>
            <a:schemeClr val="tx1"/>
          </a:solidFill>
          <a:latin typeface="+mn-lt"/>
          <a:ea typeface="+mn-ea"/>
          <a:cs typeface="+mn-cs"/>
        </a:defRPr>
      </a:lvl5pPr>
      <a:lvl6pPr marL="1966331" indent="-203765" algn="l" rtl="0" eaLnBrk="1" latinLnBrk="0" hangingPunct="1">
        <a:spcBef>
          <a:spcPct val="20000"/>
        </a:spcBef>
        <a:buClr>
          <a:schemeClr val="tx1"/>
        </a:buClr>
        <a:buFont typeface="Wingdings 3"/>
        <a:buChar char=""/>
        <a:defRPr kumimoji="0" sz="2000" kern="1200">
          <a:solidFill>
            <a:schemeClr val="tx1"/>
          </a:solidFill>
          <a:latin typeface="+mn-lt"/>
          <a:ea typeface="+mn-ea"/>
          <a:cs typeface="+mn-cs"/>
        </a:defRPr>
      </a:lvl6pPr>
      <a:lvl7pPr marL="2190473" indent="-203765" algn="l" rtl="0" eaLnBrk="1" latinLnBrk="0" hangingPunct="1">
        <a:spcBef>
          <a:spcPct val="20000"/>
        </a:spcBef>
        <a:buClr>
          <a:schemeClr val="tx1"/>
        </a:buClr>
        <a:buFont typeface="Wingdings 2"/>
        <a:buChar char=""/>
        <a:defRPr kumimoji="0" sz="1800" kern="1200">
          <a:solidFill>
            <a:schemeClr val="tx1"/>
          </a:solidFill>
          <a:latin typeface="+mn-lt"/>
          <a:ea typeface="+mn-ea"/>
          <a:cs typeface="+mn-cs"/>
        </a:defRPr>
      </a:lvl7pPr>
      <a:lvl8pPr marL="2414614" indent="-203765"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8pPr>
      <a:lvl9pPr marL="2638755" indent="-203765" algn="l" rtl="0" eaLnBrk="1" latinLnBrk="0" hangingPunct="1">
        <a:spcBef>
          <a:spcPct val="20000"/>
        </a:spcBef>
        <a:buClr>
          <a:schemeClr val="tx1"/>
        </a:buClr>
        <a:buFont typeface="Wingdings 2"/>
        <a:buChar char=""/>
        <a:defRPr kumimoji="0" sz="16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09412" algn="l" rtl="0" eaLnBrk="1" latinLnBrk="0" hangingPunct="1">
        <a:defRPr kumimoji="0" kern="1200">
          <a:solidFill>
            <a:schemeClr val="tx1"/>
          </a:solidFill>
          <a:latin typeface="+mn-lt"/>
          <a:ea typeface="+mn-ea"/>
          <a:cs typeface="+mn-cs"/>
        </a:defRPr>
      </a:lvl2pPr>
      <a:lvl3pPr marL="1018824" algn="l" rtl="0" eaLnBrk="1" latinLnBrk="0" hangingPunct="1">
        <a:defRPr kumimoji="0" kern="1200">
          <a:solidFill>
            <a:schemeClr val="tx1"/>
          </a:solidFill>
          <a:latin typeface="+mn-lt"/>
          <a:ea typeface="+mn-ea"/>
          <a:cs typeface="+mn-cs"/>
        </a:defRPr>
      </a:lvl3pPr>
      <a:lvl4pPr marL="1528237" algn="l" rtl="0" eaLnBrk="1" latinLnBrk="0" hangingPunct="1">
        <a:defRPr kumimoji="0" kern="1200">
          <a:solidFill>
            <a:schemeClr val="tx1"/>
          </a:solidFill>
          <a:latin typeface="+mn-lt"/>
          <a:ea typeface="+mn-ea"/>
          <a:cs typeface="+mn-cs"/>
        </a:defRPr>
      </a:lvl4pPr>
      <a:lvl5pPr marL="2037649" algn="l" rtl="0" eaLnBrk="1" latinLnBrk="0" hangingPunct="1">
        <a:defRPr kumimoji="0" kern="1200">
          <a:solidFill>
            <a:schemeClr val="tx1"/>
          </a:solidFill>
          <a:latin typeface="+mn-lt"/>
          <a:ea typeface="+mn-ea"/>
          <a:cs typeface="+mn-cs"/>
        </a:defRPr>
      </a:lvl5pPr>
      <a:lvl6pPr marL="2547061" algn="l" rtl="0" eaLnBrk="1" latinLnBrk="0" hangingPunct="1">
        <a:defRPr kumimoji="0" kern="1200">
          <a:solidFill>
            <a:schemeClr val="tx1"/>
          </a:solidFill>
          <a:latin typeface="+mn-lt"/>
          <a:ea typeface="+mn-ea"/>
          <a:cs typeface="+mn-cs"/>
        </a:defRPr>
      </a:lvl6pPr>
      <a:lvl7pPr marL="3056473" algn="l" rtl="0" eaLnBrk="1" latinLnBrk="0" hangingPunct="1">
        <a:defRPr kumimoji="0" kern="1200">
          <a:solidFill>
            <a:schemeClr val="tx1"/>
          </a:solidFill>
          <a:latin typeface="+mn-lt"/>
          <a:ea typeface="+mn-ea"/>
          <a:cs typeface="+mn-cs"/>
        </a:defRPr>
      </a:lvl7pPr>
      <a:lvl8pPr marL="3565886" algn="l" rtl="0" eaLnBrk="1" latinLnBrk="0" hangingPunct="1">
        <a:defRPr kumimoji="0" kern="1200">
          <a:solidFill>
            <a:schemeClr val="tx1"/>
          </a:solidFill>
          <a:latin typeface="+mn-lt"/>
          <a:ea typeface="+mn-ea"/>
          <a:cs typeface="+mn-cs"/>
        </a:defRPr>
      </a:lvl8pPr>
      <a:lvl9pPr marL="4075298"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e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G"/><Relationship Id="rId10" Type="http://schemas.openxmlformats.org/officeDocument/2006/relationships/image" Target="../media/image10.JPG"/><Relationship Id="rId4" Type="http://schemas.openxmlformats.org/officeDocument/2006/relationships/image" Target="../media/image4.JPG"/><Relationship Id="rId9"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5000"/>
            <a:lum/>
          </a:blip>
          <a:srcRect/>
          <a:stretch>
            <a:fillRect l="-8000" r="-8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 y="0"/>
            <a:ext cx="10067597" cy="685800"/>
          </a:xfrm>
        </p:spPr>
        <p:txBody>
          <a:bodyPr anchor="ctr">
            <a:normAutofit/>
          </a:bodyPr>
          <a:lstStyle/>
          <a:p>
            <a:pPr algn="l"/>
            <a:r>
              <a:rPr lang="en-US" sz="3200" i="1" cap="none" dirty="0" smtClean="0">
                <a:ln w="6350">
                  <a:solidFill>
                    <a:srgbClr val="002060"/>
                  </a:solidFill>
                </a:ln>
                <a:solidFill>
                  <a:srgbClr val="0070C0"/>
                </a:solidFill>
                <a:effectLst/>
              </a:rPr>
              <a:t>Brand New Flooring!</a:t>
            </a:r>
            <a:endParaRPr lang="en-US" sz="3200" i="1" cap="none" dirty="0">
              <a:ln w="6350">
                <a:solidFill>
                  <a:srgbClr val="002060"/>
                </a:solidFill>
              </a:ln>
              <a:solidFill>
                <a:srgbClr val="0070C0"/>
              </a:solidFill>
            </a:endParaRPr>
          </a:p>
        </p:txBody>
      </p:sp>
      <p:sp>
        <p:nvSpPr>
          <p:cNvPr id="3" name="Subtitle 2"/>
          <p:cNvSpPr>
            <a:spLocks noGrp="1"/>
          </p:cNvSpPr>
          <p:nvPr>
            <p:ph type="subTitle" idx="1"/>
          </p:nvPr>
        </p:nvSpPr>
        <p:spPr>
          <a:xfrm>
            <a:off x="-1" y="5183560"/>
            <a:ext cx="10054459" cy="2588840"/>
          </a:xfrm>
          <a:gradFill>
            <a:gsLst>
              <a:gs pos="0">
                <a:srgbClr val="F8F8F8">
                  <a:alpha val="0"/>
                </a:srgbClr>
              </a:gs>
              <a:gs pos="32000">
                <a:srgbClr val="F8F8F8">
                  <a:alpha val="68000"/>
                </a:srgbClr>
              </a:gs>
              <a:gs pos="100000">
                <a:srgbClr val="F8F8F8">
                  <a:alpha val="75000"/>
                </a:srgbClr>
              </a:gs>
            </a:gsLst>
            <a:lin ang="5400000" scaled="0"/>
          </a:gradFill>
        </p:spPr>
        <p:txBody>
          <a:bodyPr anchor="t">
            <a:noAutofit/>
          </a:bodyPr>
          <a:lstStyle/>
          <a:p>
            <a:endParaRPr lang="en-US" sz="1400" dirty="0" smtClean="0">
              <a:solidFill>
                <a:srgbClr val="002060"/>
              </a:solidFill>
            </a:endParaRPr>
          </a:p>
          <a:p>
            <a:r>
              <a:rPr lang="en-US" sz="1400" dirty="0" smtClean="0">
                <a:solidFill>
                  <a:srgbClr val="002060"/>
                </a:solidFill>
              </a:rPr>
              <a:t>BRAND </a:t>
            </a:r>
            <a:r>
              <a:rPr lang="en-US" sz="1400" dirty="0">
                <a:solidFill>
                  <a:srgbClr val="002060"/>
                </a:solidFill>
              </a:rPr>
              <a:t>NEW flooring in the downstairs and freshly painted as well. This home is move in ready! This spacious 4 bedroom is located in desirable Dorchester District 2 schools, and within walking distance to Oakbrook Elementary and Middle School. Open floorplan complimented very well by the new dark laminate floors. All bedrooms are upstairs with an oversized MASTER SUITE! Master bath includes walk in closet and dual sinks. Come take a look for yourself at this great deal in Eagle Run!</a:t>
            </a:r>
          </a:p>
        </p:txBody>
      </p:sp>
      <p:sp>
        <p:nvSpPr>
          <p:cNvPr id="6" name="Rectangle 5"/>
          <p:cNvSpPr/>
          <p:nvPr/>
        </p:nvSpPr>
        <p:spPr>
          <a:xfrm>
            <a:off x="3641835" y="6667957"/>
            <a:ext cx="2756338" cy="984885"/>
          </a:xfrm>
          <a:prstGeom prst="rect">
            <a:avLst/>
          </a:prstGeom>
        </p:spPr>
        <p:txBody>
          <a:bodyPr wrap="square">
            <a:spAutoFit/>
          </a:bodyPr>
          <a:lstStyle/>
          <a:p>
            <a:pPr algn="ctr"/>
            <a:r>
              <a:rPr lang="es-ES" sz="1600" b="1" dirty="0">
                <a:solidFill>
                  <a:schemeClr val="tx2">
                    <a:lumMod val="50000"/>
                  </a:schemeClr>
                </a:solidFill>
              </a:rPr>
              <a:t>Sean Harrington</a:t>
            </a:r>
          </a:p>
          <a:p>
            <a:pPr algn="ctr"/>
            <a:endParaRPr lang="es-ES" sz="1400" dirty="0" smtClean="0">
              <a:solidFill>
                <a:schemeClr val="tx2">
                  <a:lumMod val="50000"/>
                </a:schemeClr>
              </a:solidFill>
            </a:endParaRPr>
          </a:p>
          <a:p>
            <a:pPr algn="ctr"/>
            <a:r>
              <a:rPr lang="es-ES" sz="1400" dirty="0" smtClean="0">
                <a:solidFill>
                  <a:schemeClr val="tx2">
                    <a:lumMod val="50000"/>
                  </a:schemeClr>
                </a:solidFill>
              </a:rPr>
              <a:t>(843) 226-9652</a:t>
            </a:r>
            <a:endParaRPr lang="es-ES" sz="1400" dirty="0">
              <a:solidFill>
                <a:schemeClr val="tx2">
                  <a:lumMod val="50000"/>
                </a:schemeClr>
              </a:solidFill>
            </a:endParaRPr>
          </a:p>
          <a:p>
            <a:pPr algn="ctr"/>
            <a:r>
              <a:rPr lang="es-ES" sz="1400" dirty="0" smtClean="0">
                <a:solidFill>
                  <a:schemeClr val="tx2">
                    <a:lumMod val="50000"/>
                  </a:schemeClr>
                </a:solidFill>
              </a:rPr>
              <a:t>sean@milerproperties.com</a:t>
            </a:r>
            <a:endParaRPr lang="es-ES" sz="1400" dirty="0">
              <a:solidFill>
                <a:schemeClr val="tx2">
                  <a:lumMod val="50000"/>
                </a:schemeClr>
              </a:solidFill>
            </a:endParaRPr>
          </a:p>
        </p:txBody>
      </p:sp>
      <p:pic>
        <p:nvPicPr>
          <p:cNvPr id="7" name="Picture 6"/>
          <p:cNvPicPr>
            <a:picLocks noChangeAspect="1"/>
          </p:cNvPicPr>
          <p:nvPr/>
        </p:nvPicPr>
        <p:blipFill>
          <a:blip r:embed="rId3"/>
          <a:stretch>
            <a:fillRect/>
          </a:stretch>
        </p:blipFill>
        <p:spPr>
          <a:xfrm>
            <a:off x="191911" y="6618533"/>
            <a:ext cx="1444977" cy="1083733"/>
          </a:xfrm>
          <a:prstGeom prst="rect">
            <a:avLst/>
          </a:prstGeom>
          <a:ln>
            <a:noFill/>
          </a:ln>
          <a:effectLst>
            <a:outerShdw blurRad="190500" algn="tl" rotWithShape="0">
              <a:srgbClr val="000000">
                <a:alpha val="70000"/>
              </a:srgbClr>
            </a:outerShdw>
          </a:effectLst>
        </p:spPr>
      </p:pic>
      <p:pic>
        <p:nvPicPr>
          <p:cNvPr id="11" name="Picture 10"/>
          <p:cNvPicPr>
            <a:picLocks noChangeAspect="1"/>
          </p:cNvPicPr>
          <p:nvPr/>
        </p:nvPicPr>
        <p:blipFill>
          <a:blip r:embed="rId4"/>
          <a:stretch>
            <a:fillRect/>
          </a:stretch>
        </p:blipFill>
        <p:spPr>
          <a:xfrm>
            <a:off x="2016113" y="6618533"/>
            <a:ext cx="1444977" cy="1083733"/>
          </a:xfrm>
          <a:prstGeom prst="rect">
            <a:avLst/>
          </a:prstGeom>
          <a:ln>
            <a:noFill/>
          </a:ln>
          <a:effectLst>
            <a:outerShdw blurRad="190500" algn="tl" rotWithShape="0">
              <a:srgbClr val="000000">
                <a:alpha val="70000"/>
              </a:srgbClr>
            </a:outerShdw>
          </a:effectLst>
        </p:spPr>
      </p:pic>
      <p:pic>
        <p:nvPicPr>
          <p:cNvPr id="14" name="Picture 13"/>
          <p:cNvPicPr>
            <a:picLocks noChangeAspect="1"/>
          </p:cNvPicPr>
          <p:nvPr/>
        </p:nvPicPr>
        <p:blipFill>
          <a:blip r:embed="rId5"/>
          <a:stretch>
            <a:fillRect/>
          </a:stretch>
        </p:blipFill>
        <p:spPr>
          <a:xfrm>
            <a:off x="6592055" y="6618533"/>
            <a:ext cx="1444977" cy="1083733"/>
          </a:xfrm>
          <a:prstGeom prst="rect">
            <a:avLst/>
          </a:prstGeom>
          <a:ln>
            <a:noFill/>
          </a:ln>
          <a:effectLst>
            <a:outerShdw blurRad="190500" algn="tl" rotWithShape="0">
              <a:srgbClr val="000000">
                <a:alpha val="70000"/>
              </a:srgbClr>
            </a:outerShdw>
          </a:effectLst>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33519" y="6618533"/>
            <a:ext cx="1444977" cy="1083732"/>
          </a:xfrm>
          <a:prstGeom prst="rect">
            <a:avLst/>
          </a:prstGeom>
          <a:ln>
            <a:noFill/>
          </a:ln>
          <a:effectLst>
            <a:outerShdw blurRad="190500" algn="tl" rotWithShape="0">
              <a:srgbClr val="000000">
                <a:alpha val="70000"/>
              </a:srgbClr>
            </a:outerShdw>
          </a:effectLst>
        </p:spPr>
      </p:pic>
      <p:sp>
        <p:nvSpPr>
          <p:cNvPr id="4" name="Rectangle 3"/>
          <p:cNvSpPr/>
          <p:nvPr/>
        </p:nvSpPr>
        <p:spPr>
          <a:xfrm>
            <a:off x="-14450" y="1133327"/>
            <a:ext cx="7014034" cy="2000548"/>
          </a:xfrm>
          <a:prstGeom prst="rect">
            <a:avLst/>
          </a:prstGeom>
        </p:spPr>
        <p:txBody>
          <a:bodyPr wrap="square" anchor="ctr">
            <a:spAutoFit/>
          </a:bodyPr>
          <a:lstStyle/>
          <a:p>
            <a:r>
              <a:rPr lang="en-US" sz="2800" dirty="0">
                <a:solidFill>
                  <a:schemeClr val="tx2">
                    <a:lumMod val="50000"/>
                  </a:schemeClr>
                </a:solidFill>
                <a:effectLst>
                  <a:outerShdw blurRad="38100" dist="38100" dir="2700000" algn="tl">
                    <a:srgbClr val="000000">
                      <a:alpha val="43137"/>
                    </a:srgbClr>
                  </a:outerShdw>
                </a:effectLst>
              </a:rPr>
              <a:t>123 Graduate Lane</a:t>
            </a:r>
            <a:endParaRPr lang="en-US" sz="2800" dirty="0" smtClean="0">
              <a:solidFill>
                <a:schemeClr val="tx2">
                  <a:lumMod val="50000"/>
                </a:schemeClr>
              </a:solidFill>
              <a:effectLst>
                <a:outerShdw blurRad="38100" dist="38100" dir="2700000" algn="tl">
                  <a:srgbClr val="000000">
                    <a:alpha val="43137"/>
                  </a:srgbClr>
                </a:outerShdw>
              </a:effectLst>
            </a:endParaRPr>
          </a:p>
          <a:p>
            <a:endParaRPr lang="en-US" sz="1600" dirty="0" smtClean="0">
              <a:solidFill>
                <a:schemeClr val="tx2">
                  <a:lumMod val="50000"/>
                </a:schemeClr>
              </a:solidFill>
              <a:effectLst>
                <a:outerShdw blurRad="38100" dist="38100" dir="2700000" algn="tl">
                  <a:srgbClr val="000000">
                    <a:alpha val="43137"/>
                  </a:srgbClr>
                </a:outerShdw>
              </a:effectLst>
            </a:endParaRPr>
          </a:p>
          <a:p>
            <a:r>
              <a:rPr lang="en-US" dirty="0">
                <a:solidFill>
                  <a:schemeClr val="tx2">
                    <a:lumMod val="50000"/>
                  </a:schemeClr>
                </a:solidFill>
                <a:effectLst>
                  <a:outerShdw blurRad="38100" dist="38100" dir="2700000" algn="tl">
                    <a:srgbClr val="000000">
                      <a:alpha val="43137"/>
                    </a:srgbClr>
                  </a:outerShdw>
                </a:effectLst>
              </a:rPr>
              <a:t>Eagle Run</a:t>
            </a:r>
          </a:p>
          <a:p>
            <a:r>
              <a:rPr lang="en-US" dirty="0">
                <a:solidFill>
                  <a:schemeClr val="tx2">
                    <a:lumMod val="50000"/>
                  </a:schemeClr>
                </a:solidFill>
                <a:effectLst>
                  <a:outerShdw blurRad="38100" dist="38100" dir="2700000" algn="tl">
                    <a:srgbClr val="000000">
                      <a:alpha val="43137"/>
                    </a:srgbClr>
                  </a:outerShdw>
                </a:effectLst>
              </a:rPr>
              <a:t>Ladson, SC 29456</a:t>
            </a:r>
          </a:p>
          <a:p>
            <a:r>
              <a:rPr lang="en-US" dirty="0">
                <a:solidFill>
                  <a:schemeClr val="tx2">
                    <a:lumMod val="50000"/>
                  </a:schemeClr>
                </a:solidFill>
                <a:effectLst>
                  <a:outerShdw blurRad="38100" dist="38100" dir="2700000" algn="tl">
                    <a:srgbClr val="000000">
                      <a:alpha val="43137"/>
                    </a:srgbClr>
                  </a:outerShdw>
                </a:effectLst>
              </a:rPr>
              <a:t>MLS# 15014474</a:t>
            </a:r>
          </a:p>
          <a:p>
            <a:r>
              <a:rPr lang="en-US" dirty="0">
                <a:solidFill>
                  <a:schemeClr val="tx2">
                    <a:lumMod val="50000"/>
                  </a:schemeClr>
                </a:solidFill>
                <a:effectLst>
                  <a:outerShdw blurRad="38100" dist="38100" dir="2700000" algn="tl">
                    <a:srgbClr val="000000">
                      <a:alpha val="43137"/>
                    </a:srgbClr>
                  </a:outerShdw>
                </a:effectLst>
              </a:rPr>
              <a:t>$195,990</a:t>
            </a:r>
            <a:endParaRPr lang="en-US" i="1" dirty="0" smtClean="0">
              <a:solidFill>
                <a:srgbClr val="0070C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33744" y="211837"/>
            <a:ext cx="1444752" cy="1083563"/>
          </a:xfrm>
          <a:prstGeom prst="rect">
            <a:avLst/>
          </a:prstGeom>
          <a:ln>
            <a:noFill/>
          </a:ln>
          <a:effectLst>
            <a:outerShdw blurRad="190500" algn="tl" rotWithShape="0">
              <a:srgbClr val="000000">
                <a:alpha val="70000"/>
              </a:srgbClr>
            </a:outerShdw>
          </a:effectLst>
        </p:spPr>
      </p:pic>
      <p:pic>
        <p:nvPicPr>
          <p:cNvPr id="12" name="Picture 11"/>
          <p:cNvPicPr>
            <a:picLocks noChangeAspect="1"/>
          </p:cNvPicPr>
          <p:nvPr/>
        </p:nvPicPr>
        <p:blipFill>
          <a:blip r:embed="rId8"/>
          <a:stretch>
            <a:fillRect/>
          </a:stretch>
        </p:blipFill>
        <p:spPr>
          <a:xfrm>
            <a:off x="8433744" y="2697698"/>
            <a:ext cx="1444752" cy="1083564"/>
          </a:xfrm>
          <a:prstGeom prst="rect">
            <a:avLst/>
          </a:prstGeom>
          <a:ln>
            <a:noFill/>
          </a:ln>
          <a:effectLst>
            <a:outerShdw blurRad="190500" algn="tl" rotWithShape="0">
              <a:srgbClr val="000000">
                <a:alpha val="70000"/>
              </a:srgbClr>
            </a:outerShdw>
          </a:effectLst>
        </p:spPr>
      </p:pic>
      <p:pic>
        <p:nvPicPr>
          <p:cNvPr id="13" name="Picture 12"/>
          <p:cNvPicPr>
            <a:picLocks noChangeAspect="1"/>
          </p:cNvPicPr>
          <p:nvPr/>
        </p:nvPicPr>
        <p:blipFill>
          <a:blip r:embed="rId9"/>
          <a:stretch>
            <a:fillRect/>
          </a:stretch>
        </p:blipFill>
        <p:spPr>
          <a:xfrm>
            <a:off x="8433744" y="1454767"/>
            <a:ext cx="1444752" cy="1083564"/>
          </a:xfrm>
          <a:prstGeom prst="rect">
            <a:avLst/>
          </a:prstGeom>
          <a:ln>
            <a:noFill/>
          </a:ln>
          <a:effectLst>
            <a:outerShdw blurRad="190500" algn="tl" rotWithShape="0">
              <a:srgbClr val="000000">
                <a:alpha val="70000"/>
              </a:srgbClr>
            </a:outerShdw>
          </a:effectLst>
        </p:spPr>
      </p:pic>
      <p:pic>
        <p:nvPicPr>
          <p:cNvPr id="16" name="Picture 15"/>
          <p:cNvPicPr>
            <a:picLocks noChangeAspect="1"/>
          </p:cNvPicPr>
          <p:nvPr/>
        </p:nvPicPr>
        <p:blipFill>
          <a:blip r:embed="rId10"/>
          <a:stretch>
            <a:fillRect/>
          </a:stretch>
        </p:blipFill>
        <p:spPr>
          <a:xfrm>
            <a:off x="8433744" y="3940629"/>
            <a:ext cx="1444752" cy="108356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6708901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Custom 2">
      <a:dk1>
        <a:srgbClr val="172B4B"/>
      </a:dk1>
      <a:lt1>
        <a:srgbClr val="567292"/>
      </a:lt1>
      <a:dk2>
        <a:srgbClr val="2F5897"/>
      </a:dk2>
      <a:lt2>
        <a:srgbClr val="172B4B"/>
      </a:lt2>
      <a:accent1>
        <a:srgbClr val="9C5252"/>
      </a:accent1>
      <a:accent2>
        <a:srgbClr val="753D3D"/>
      </a:accent2>
      <a:accent3>
        <a:srgbClr val="E68422"/>
      </a:accent3>
      <a:accent4>
        <a:srgbClr val="846648"/>
      </a:accent4>
      <a:accent5>
        <a:srgbClr val="63891F"/>
      </a:accent5>
      <a:accent6>
        <a:srgbClr val="758085"/>
      </a:accent6>
      <a:hlink>
        <a:srgbClr val="618BCE"/>
      </a:hlink>
      <a:folHlink>
        <a:srgbClr val="172B4B"/>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113</TotalTime>
  <Words>114</Words>
  <Application>Microsoft Office PowerPoint</Application>
  <PresentationFormat>Custom</PresentationFormat>
  <Paragraphs>13</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Book Antiqua</vt:lpstr>
      <vt:lpstr>Lucida Sans</vt:lpstr>
      <vt:lpstr>Wingdings</vt:lpstr>
      <vt:lpstr>Wingdings 2</vt:lpstr>
      <vt:lpstr>Wingdings 3</vt:lpstr>
      <vt:lpstr>Apex</vt:lpstr>
      <vt:lpstr>Brand New Flooring!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 HOUSE!!  Sunday 8/24, 1-4</dc:title>
  <dc:creator>CVH360</dc:creator>
  <cp:lastModifiedBy>A. Thomas</cp:lastModifiedBy>
  <cp:revision>24</cp:revision>
  <dcterms:created xsi:type="dcterms:W3CDTF">2006-08-16T00:00:00Z</dcterms:created>
  <dcterms:modified xsi:type="dcterms:W3CDTF">2015-09-28T15:47:13Z</dcterms:modified>
</cp:coreProperties>
</file>