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72" y="36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61852" indent="0" algn="ctr">
              <a:buNone/>
              <a:defRPr>
                <a:solidFill>
                  <a:schemeClr val="tx1">
                    <a:tint val="75000"/>
                  </a:schemeClr>
                </a:solidFill>
              </a:defRPr>
            </a:lvl2pPr>
            <a:lvl3pPr marL="923703" indent="0" algn="ctr">
              <a:buNone/>
              <a:defRPr>
                <a:solidFill>
                  <a:schemeClr val="tx1">
                    <a:tint val="75000"/>
                  </a:schemeClr>
                </a:solidFill>
              </a:defRPr>
            </a:lvl3pPr>
            <a:lvl4pPr marL="1385555" indent="0" algn="ctr">
              <a:buNone/>
              <a:defRPr>
                <a:solidFill>
                  <a:schemeClr val="tx1">
                    <a:tint val="75000"/>
                  </a:schemeClr>
                </a:solidFill>
              </a:defRPr>
            </a:lvl4pPr>
            <a:lvl5pPr marL="1847407" indent="0" algn="ctr">
              <a:buNone/>
              <a:defRPr>
                <a:solidFill>
                  <a:schemeClr val="tx1">
                    <a:tint val="75000"/>
                  </a:schemeClr>
                </a:solidFill>
              </a:defRPr>
            </a:lvl5pPr>
            <a:lvl6pPr marL="2309259" indent="0" algn="ctr">
              <a:buNone/>
              <a:defRPr>
                <a:solidFill>
                  <a:schemeClr val="tx1">
                    <a:tint val="75000"/>
                  </a:schemeClr>
                </a:solidFill>
              </a:defRPr>
            </a:lvl6pPr>
            <a:lvl7pPr marL="2771110" indent="0" algn="ctr">
              <a:buNone/>
              <a:defRPr>
                <a:solidFill>
                  <a:schemeClr val="tx1">
                    <a:tint val="75000"/>
                  </a:schemeClr>
                </a:solidFill>
              </a:defRPr>
            </a:lvl7pPr>
            <a:lvl8pPr marL="3232962" indent="0" algn="ctr">
              <a:buNone/>
              <a:defRPr>
                <a:solidFill>
                  <a:schemeClr val="tx1">
                    <a:tint val="75000"/>
                  </a:schemeClr>
                </a:solidFill>
              </a:defRPr>
            </a:lvl8pPr>
            <a:lvl9pPr marL="3694814"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7" b="1" cap="all"/>
            </a:lvl1pPr>
          </a:lstStyle>
          <a:p>
            <a:r>
              <a:rPr lang="en-US"/>
              <a:t>Click to edit Master title style</a:t>
            </a:r>
          </a:p>
        </p:txBody>
      </p:sp>
      <p:sp>
        <p:nvSpPr>
          <p:cNvPr id="3" name="Text Placeholder 2"/>
          <p:cNvSpPr>
            <a:spLocks noGrp="1"/>
          </p:cNvSpPr>
          <p:nvPr>
            <p:ph type="body" idx="1"/>
          </p:nvPr>
        </p:nvSpPr>
        <p:spPr>
          <a:xfrm>
            <a:off x="613966" y="4263181"/>
            <a:ext cx="6606540" cy="2200274"/>
          </a:xfrm>
        </p:spPr>
        <p:txBody>
          <a:bodyPr anchor="b"/>
          <a:lstStyle>
            <a:lvl1pPr marL="0" indent="0">
              <a:buNone/>
              <a:defRPr sz="2043">
                <a:solidFill>
                  <a:schemeClr val="tx1">
                    <a:tint val="75000"/>
                  </a:schemeClr>
                </a:solidFill>
              </a:defRPr>
            </a:lvl1pPr>
            <a:lvl2pPr marL="461852" indent="0">
              <a:buNone/>
              <a:defRPr sz="1807">
                <a:solidFill>
                  <a:schemeClr val="tx1">
                    <a:tint val="75000"/>
                  </a:schemeClr>
                </a:solidFill>
              </a:defRPr>
            </a:lvl2pPr>
            <a:lvl3pPr marL="923703" indent="0">
              <a:buNone/>
              <a:defRPr sz="1650">
                <a:solidFill>
                  <a:schemeClr val="tx1">
                    <a:tint val="75000"/>
                  </a:schemeClr>
                </a:solidFill>
              </a:defRPr>
            </a:lvl3pPr>
            <a:lvl4pPr marL="1385555" indent="0">
              <a:buNone/>
              <a:defRPr sz="1414">
                <a:solidFill>
                  <a:schemeClr val="tx1">
                    <a:tint val="75000"/>
                  </a:schemeClr>
                </a:solidFill>
              </a:defRPr>
            </a:lvl4pPr>
            <a:lvl5pPr marL="1847407" indent="0">
              <a:buNone/>
              <a:defRPr sz="1414">
                <a:solidFill>
                  <a:schemeClr val="tx1">
                    <a:tint val="75000"/>
                  </a:schemeClr>
                </a:solidFill>
              </a:defRPr>
            </a:lvl5pPr>
            <a:lvl6pPr marL="2309259" indent="0">
              <a:buNone/>
              <a:defRPr sz="1414">
                <a:solidFill>
                  <a:schemeClr val="tx1">
                    <a:tint val="75000"/>
                  </a:schemeClr>
                </a:solidFill>
              </a:defRPr>
            </a:lvl6pPr>
            <a:lvl7pPr marL="2771110" indent="0">
              <a:buNone/>
              <a:defRPr sz="1414">
                <a:solidFill>
                  <a:schemeClr val="tx1">
                    <a:tint val="75000"/>
                  </a:schemeClr>
                </a:solidFill>
              </a:defRPr>
            </a:lvl7pPr>
            <a:lvl8pPr marL="3232962" indent="0">
              <a:buNone/>
              <a:defRPr sz="1414">
                <a:solidFill>
                  <a:schemeClr val="tx1">
                    <a:tint val="75000"/>
                  </a:schemeClr>
                </a:solidFill>
              </a:defRPr>
            </a:lvl8pPr>
            <a:lvl9pPr marL="3694814" indent="0">
              <a:buNone/>
              <a:defRPr sz="1414">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829"/>
            </a:lvl1pPr>
            <a:lvl2pPr>
              <a:defRPr sz="2436"/>
            </a:lvl2pPr>
            <a:lvl3pPr>
              <a:defRPr sz="2043"/>
            </a:lvl3pPr>
            <a:lvl4pPr>
              <a:defRPr sz="1807"/>
            </a:lvl4pPr>
            <a:lvl5pPr>
              <a:defRPr sz="1807"/>
            </a:lvl5pPr>
            <a:lvl6pPr>
              <a:defRPr sz="1807"/>
            </a:lvl6pPr>
            <a:lvl7pPr>
              <a:defRPr sz="1807"/>
            </a:lvl7pPr>
            <a:lvl8pPr>
              <a:defRPr sz="1807"/>
            </a:lvl8pPr>
            <a:lvl9pPr>
              <a:defRPr sz="180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2829"/>
            </a:lvl1pPr>
            <a:lvl2pPr>
              <a:defRPr sz="2436"/>
            </a:lvl2pPr>
            <a:lvl3pPr>
              <a:defRPr sz="2043"/>
            </a:lvl3pPr>
            <a:lvl4pPr>
              <a:defRPr sz="1807"/>
            </a:lvl4pPr>
            <a:lvl5pPr>
              <a:defRPr sz="1807"/>
            </a:lvl5pPr>
            <a:lvl6pPr>
              <a:defRPr sz="1807"/>
            </a:lvl6pPr>
            <a:lvl7pPr>
              <a:defRPr sz="1807"/>
            </a:lvl7pPr>
            <a:lvl8pPr>
              <a:defRPr sz="1807"/>
            </a:lvl8pPr>
            <a:lvl9pPr>
              <a:defRPr sz="180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6/20/2019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7"/>
          </a:xfrm>
        </p:spPr>
        <p:txBody>
          <a:bodyPr anchor="b"/>
          <a:lstStyle>
            <a:lvl1pPr marL="0" indent="0">
              <a:buNone/>
              <a:defRPr sz="2436" b="1"/>
            </a:lvl1pPr>
            <a:lvl2pPr marL="461852" indent="0">
              <a:buNone/>
              <a:defRPr sz="2043" b="1"/>
            </a:lvl2pPr>
            <a:lvl3pPr marL="923703" indent="0">
              <a:buNone/>
              <a:defRPr sz="1807" b="1"/>
            </a:lvl3pPr>
            <a:lvl4pPr marL="1385555" indent="0">
              <a:buNone/>
              <a:defRPr sz="1650" b="1"/>
            </a:lvl4pPr>
            <a:lvl5pPr marL="1847407" indent="0">
              <a:buNone/>
              <a:defRPr sz="1650" b="1"/>
            </a:lvl5pPr>
            <a:lvl6pPr marL="2309259" indent="0">
              <a:buNone/>
              <a:defRPr sz="1650" b="1"/>
            </a:lvl6pPr>
            <a:lvl7pPr marL="2771110" indent="0">
              <a:buNone/>
              <a:defRPr sz="1650" b="1"/>
            </a:lvl7pPr>
            <a:lvl8pPr marL="3232962" indent="0">
              <a:buNone/>
              <a:defRPr sz="1650" b="1"/>
            </a:lvl8pPr>
            <a:lvl9pPr marL="3694814" indent="0">
              <a:buNone/>
              <a:defRPr sz="1650" b="1"/>
            </a:lvl9pPr>
          </a:lstStyle>
          <a:p>
            <a:pPr lvl="0"/>
            <a:r>
              <a:rPr lang="en-US"/>
              <a:t>Click to edit Master text styles</a:t>
            </a:r>
          </a:p>
        </p:txBody>
      </p:sp>
      <p:sp>
        <p:nvSpPr>
          <p:cNvPr id="4" name="Content Placeholder 3"/>
          <p:cNvSpPr>
            <a:spLocks noGrp="1"/>
          </p:cNvSpPr>
          <p:nvPr>
            <p:ph sz="half" idx="2"/>
          </p:nvPr>
        </p:nvSpPr>
        <p:spPr>
          <a:xfrm>
            <a:off x="388620" y="3189816"/>
            <a:ext cx="3434160" cy="5795223"/>
          </a:xfrm>
        </p:spPr>
        <p:txBody>
          <a:bodyPr/>
          <a:lstStyle>
            <a:lvl1pPr>
              <a:defRPr sz="2436"/>
            </a:lvl1pPr>
            <a:lvl2pPr>
              <a:defRPr sz="2043"/>
            </a:lvl2pPr>
            <a:lvl3pPr>
              <a:defRPr sz="1807"/>
            </a:lvl3pPr>
            <a:lvl4pPr>
              <a:defRPr sz="1650"/>
            </a:lvl4pPr>
            <a:lvl5pPr>
              <a:defRPr sz="1650"/>
            </a:lvl5pPr>
            <a:lvl6pPr>
              <a:defRPr sz="1650"/>
            </a:lvl6pPr>
            <a:lvl7pPr>
              <a:defRPr sz="1650"/>
            </a:lvl7pPr>
            <a:lvl8pPr>
              <a:defRPr sz="1650"/>
            </a:lvl8pPr>
            <a:lvl9pPr>
              <a:defRPr sz="16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7"/>
          </a:xfrm>
        </p:spPr>
        <p:txBody>
          <a:bodyPr anchor="b"/>
          <a:lstStyle>
            <a:lvl1pPr marL="0" indent="0">
              <a:buNone/>
              <a:defRPr sz="2436" b="1"/>
            </a:lvl1pPr>
            <a:lvl2pPr marL="461852" indent="0">
              <a:buNone/>
              <a:defRPr sz="2043" b="1"/>
            </a:lvl2pPr>
            <a:lvl3pPr marL="923703" indent="0">
              <a:buNone/>
              <a:defRPr sz="1807" b="1"/>
            </a:lvl3pPr>
            <a:lvl4pPr marL="1385555" indent="0">
              <a:buNone/>
              <a:defRPr sz="1650" b="1"/>
            </a:lvl4pPr>
            <a:lvl5pPr marL="1847407" indent="0">
              <a:buNone/>
              <a:defRPr sz="1650" b="1"/>
            </a:lvl5pPr>
            <a:lvl6pPr marL="2309259" indent="0">
              <a:buNone/>
              <a:defRPr sz="1650" b="1"/>
            </a:lvl6pPr>
            <a:lvl7pPr marL="2771110" indent="0">
              <a:buNone/>
              <a:defRPr sz="1650" b="1"/>
            </a:lvl7pPr>
            <a:lvl8pPr marL="3232962" indent="0">
              <a:buNone/>
              <a:defRPr sz="1650" b="1"/>
            </a:lvl8pPr>
            <a:lvl9pPr marL="3694814" indent="0">
              <a:buNone/>
              <a:defRPr sz="1650" b="1"/>
            </a:lvl9pPr>
          </a:lstStyle>
          <a:p>
            <a:pPr lvl="0"/>
            <a:r>
              <a:rPr lang="en-US"/>
              <a:t>Click to edit Master text styles</a:t>
            </a:r>
          </a:p>
        </p:txBody>
      </p:sp>
      <p:sp>
        <p:nvSpPr>
          <p:cNvPr id="6" name="Content Placeholder 5"/>
          <p:cNvSpPr>
            <a:spLocks noGrp="1"/>
          </p:cNvSpPr>
          <p:nvPr>
            <p:ph sz="quarter" idx="4"/>
          </p:nvPr>
        </p:nvSpPr>
        <p:spPr>
          <a:xfrm>
            <a:off x="3948272" y="3189816"/>
            <a:ext cx="3435508" cy="5795223"/>
          </a:xfrm>
        </p:spPr>
        <p:txBody>
          <a:bodyPr/>
          <a:lstStyle>
            <a:lvl1pPr>
              <a:defRPr sz="2436"/>
            </a:lvl1pPr>
            <a:lvl2pPr>
              <a:defRPr sz="2043"/>
            </a:lvl2pPr>
            <a:lvl3pPr>
              <a:defRPr sz="1807"/>
            </a:lvl3pPr>
            <a:lvl4pPr>
              <a:defRPr sz="1650"/>
            </a:lvl4pPr>
            <a:lvl5pPr>
              <a:defRPr sz="1650"/>
            </a:lvl5pPr>
            <a:lvl6pPr>
              <a:defRPr sz="1650"/>
            </a:lvl6pPr>
            <a:lvl7pPr>
              <a:defRPr sz="1650"/>
            </a:lvl7pPr>
            <a:lvl8pPr>
              <a:defRPr sz="1650"/>
            </a:lvl8pPr>
            <a:lvl9pPr>
              <a:defRPr sz="16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6/20/2019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6/20/2019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6/20/2019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043" b="1"/>
            </a:lvl1pPr>
          </a:lstStyle>
          <a:p>
            <a:r>
              <a:rPr lang="en-US"/>
              <a:t>Click to edit Master title style</a:t>
            </a:r>
          </a:p>
        </p:txBody>
      </p:sp>
      <p:sp>
        <p:nvSpPr>
          <p:cNvPr id="3" name="Content Placeholder 2"/>
          <p:cNvSpPr>
            <a:spLocks noGrp="1"/>
          </p:cNvSpPr>
          <p:nvPr>
            <p:ph idx="1"/>
          </p:nvPr>
        </p:nvSpPr>
        <p:spPr>
          <a:xfrm>
            <a:off x="3038793" y="400475"/>
            <a:ext cx="4344988" cy="8584566"/>
          </a:xfrm>
        </p:spPr>
        <p:txBody>
          <a:bodyPr/>
          <a:lstStyle>
            <a:lvl1pPr>
              <a:defRPr sz="3221"/>
            </a:lvl1pPr>
            <a:lvl2pPr>
              <a:defRPr sz="2829"/>
            </a:lvl2pPr>
            <a:lvl3pPr>
              <a:defRPr sz="2436"/>
            </a:lvl3pPr>
            <a:lvl4pPr>
              <a:defRPr sz="2043"/>
            </a:lvl4pPr>
            <a:lvl5pPr>
              <a:defRPr sz="2043"/>
            </a:lvl5pPr>
            <a:lvl6pPr>
              <a:defRPr sz="2043"/>
            </a:lvl6pPr>
            <a:lvl7pPr>
              <a:defRPr sz="2043"/>
            </a:lvl7pPr>
            <a:lvl8pPr>
              <a:defRPr sz="2043"/>
            </a:lvl8pPr>
            <a:lvl9pPr>
              <a:defRPr sz="204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5"/>
            <a:ext cx="2557066" cy="6880226"/>
          </a:xfrm>
        </p:spPr>
        <p:txBody>
          <a:bodyPr/>
          <a:lstStyle>
            <a:lvl1pPr marL="0" indent="0">
              <a:buNone/>
              <a:defRPr sz="1414"/>
            </a:lvl1pPr>
            <a:lvl2pPr marL="461852" indent="0">
              <a:buNone/>
              <a:defRPr sz="1179"/>
            </a:lvl2pPr>
            <a:lvl3pPr marL="923703" indent="0">
              <a:buNone/>
              <a:defRPr sz="1021"/>
            </a:lvl3pPr>
            <a:lvl4pPr marL="1385555" indent="0">
              <a:buNone/>
              <a:defRPr sz="943"/>
            </a:lvl4pPr>
            <a:lvl5pPr marL="1847407" indent="0">
              <a:buNone/>
              <a:defRPr sz="943"/>
            </a:lvl5pPr>
            <a:lvl6pPr marL="2309259" indent="0">
              <a:buNone/>
              <a:defRPr sz="943"/>
            </a:lvl6pPr>
            <a:lvl7pPr marL="2771110" indent="0">
              <a:buNone/>
              <a:defRPr sz="943"/>
            </a:lvl7pPr>
            <a:lvl8pPr marL="3232962" indent="0">
              <a:buNone/>
              <a:defRPr sz="943"/>
            </a:lvl8pPr>
            <a:lvl9pPr marL="3694814" indent="0">
              <a:buNone/>
              <a:defRPr sz="943"/>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043"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221"/>
            </a:lvl1pPr>
            <a:lvl2pPr marL="461852" indent="0">
              <a:buNone/>
              <a:defRPr sz="2829"/>
            </a:lvl2pPr>
            <a:lvl3pPr marL="923703" indent="0">
              <a:buNone/>
              <a:defRPr sz="2436"/>
            </a:lvl3pPr>
            <a:lvl4pPr marL="1385555" indent="0">
              <a:buNone/>
              <a:defRPr sz="2043"/>
            </a:lvl4pPr>
            <a:lvl5pPr marL="1847407" indent="0">
              <a:buNone/>
              <a:defRPr sz="2043"/>
            </a:lvl5pPr>
            <a:lvl6pPr marL="2309259" indent="0">
              <a:buNone/>
              <a:defRPr sz="2043"/>
            </a:lvl6pPr>
            <a:lvl7pPr marL="2771110" indent="0">
              <a:buNone/>
              <a:defRPr sz="2043"/>
            </a:lvl7pPr>
            <a:lvl8pPr marL="3232962" indent="0">
              <a:buNone/>
              <a:defRPr sz="2043"/>
            </a:lvl8pPr>
            <a:lvl9pPr marL="3694814" indent="0">
              <a:buNone/>
              <a:defRPr sz="2043"/>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414"/>
            </a:lvl1pPr>
            <a:lvl2pPr marL="461852" indent="0">
              <a:buNone/>
              <a:defRPr sz="1179"/>
            </a:lvl2pPr>
            <a:lvl3pPr marL="923703" indent="0">
              <a:buNone/>
              <a:defRPr sz="1021"/>
            </a:lvl3pPr>
            <a:lvl4pPr marL="1385555" indent="0">
              <a:buNone/>
              <a:defRPr sz="943"/>
            </a:lvl4pPr>
            <a:lvl5pPr marL="1847407" indent="0">
              <a:buNone/>
              <a:defRPr sz="943"/>
            </a:lvl5pPr>
            <a:lvl6pPr marL="2309259" indent="0">
              <a:buNone/>
              <a:defRPr sz="943"/>
            </a:lvl6pPr>
            <a:lvl7pPr marL="2771110" indent="0">
              <a:buNone/>
              <a:defRPr sz="943"/>
            </a:lvl7pPr>
            <a:lvl8pPr marL="3232962" indent="0">
              <a:buNone/>
              <a:defRPr sz="943"/>
            </a:lvl8pPr>
            <a:lvl9pPr marL="3694814" indent="0">
              <a:buNone/>
              <a:defRPr sz="943"/>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3"/>
            <a:ext cx="6995160" cy="16764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17564" tIns="58782" rIns="117564" bIns="58782" rtlCol="0" anchor="ctr"/>
          <a:lstStyle>
            <a:lvl1pPr algn="l">
              <a:defRPr sz="1179">
                <a:solidFill>
                  <a:schemeClr val="tx1">
                    <a:tint val="75000"/>
                  </a:schemeClr>
                </a:solidFill>
              </a:defRPr>
            </a:lvl1pPr>
          </a:lstStyle>
          <a:p>
            <a:fld id="{1D8BD707-D9CF-40AE-B4C6-C98DA3205C09}" type="datetimeFigureOut">
              <a:rPr lang="en-US" smtClean="0"/>
              <a:pPr/>
              <a:t>6/20/2019</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17564" tIns="58782" rIns="117564" bIns="58782" rtlCol="0" anchor="ctr"/>
          <a:lstStyle>
            <a:lvl1pPr algn="ctr">
              <a:defRPr sz="1179">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17564" tIns="58782" rIns="117564" bIns="58782" rtlCol="0" anchor="ctr"/>
          <a:lstStyle>
            <a:lvl1pPr algn="r">
              <a:defRPr sz="1179">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23703" rtl="0" eaLnBrk="1" latinLnBrk="0" hangingPunct="1">
        <a:spcBef>
          <a:spcPct val="0"/>
        </a:spcBef>
        <a:buNone/>
        <a:defRPr sz="4478" kern="1200">
          <a:solidFill>
            <a:schemeClr val="tx1"/>
          </a:solidFill>
          <a:latin typeface="+mj-lt"/>
          <a:ea typeface="+mj-ea"/>
          <a:cs typeface="+mj-cs"/>
        </a:defRPr>
      </a:lvl1pPr>
    </p:titleStyle>
    <p:bodyStyle>
      <a:lvl1pPr marL="346389" indent="-346389" algn="l" defTabSz="923703" rtl="0" eaLnBrk="1" latinLnBrk="0" hangingPunct="1">
        <a:spcBef>
          <a:spcPct val="20000"/>
        </a:spcBef>
        <a:buFont typeface="Arial" pitchFamily="34" charset="0"/>
        <a:buChar char="•"/>
        <a:defRPr sz="3221" kern="1200">
          <a:solidFill>
            <a:schemeClr val="tx1"/>
          </a:solidFill>
          <a:latin typeface="+mn-lt"/>
          <a:ea typeface="+mn-ea"/>
          <a:cs typeface="+mn-cs"/>
        </a:defRPr>
      </a:lvl1pPr>
      <a:lvl2pPr marL="750509" indent="-288658" algn="l" defTabSz="923703" rtl="0" eaLnBrk="1" latinLnBrk="0" hangingPunct="1">
        <a:spcBef>
          <a:spcPct val="20000"/>
        </a:spcBef>
        <a:buFont typeface="Arial" pitchFamily="34" charset="0"/>
        <a:buChar char="–"/>
        <a:defRPr sz="2829" kern="1200">
          <a:solidFill>
            <a:schemeClr val="tx1"/>
          </a:solidFill>
          <a:latin typeface="+mn-lt"/>
          <a:ea typeface="+mn-ea"/>
          <a:cs typeface="+mn-cs"/>
        </a:defRPr>
      </a:lvl2pPr>
      <a:lvl3pPr marL="1154629" indent="-230926" algn="l" defTabSz="923703" rtl="0" eaLnBrk="1" latinLnBrk="0" hangingPunct="1">
        <a:spcBef>
          <a:spcPct val="20000"/>
        </a:spcBef>
        <a:buFont typeface="Arial" pitchFamily="34" charset="0"/>
        <a:buChar char="•"/>
        <a:defRPr sz="2436" kern="1200">
          <a:solidFill>
            <a:schemeClr val="tx1"/>
          </a:solidFill>
          <a:latin typeface="+mn-lt"/>
          <a:ea typeface="+mn-ea"/>
          <a:cs typeface="+mn-cs"/>
        </a:defRPr>
      </a:lvl3pPr>
      <a:lvl4pPr marL="1616481"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4pPr>
      <a:lvl5pPr marL="2078333"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5pPr>
      <a:lvl6pPr marL="2540185"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6pPr>
      <a:lvl7pPr marL="3002036"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7pPr>
      <a:lvl8pPr marL="3463888"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8pPr>
      <a:lvl9pPr marL="3925740"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9pPr>
    </p:bodyStyle>
    <p:otherStyle>
      <a:defPPr>
        <a:defRPr lang="en-US"/>
      </a:defPPr>
      <a:lvl1pPr marL="0" algn="l" defTabSz="923703" rtl="0" eaLnBrk="1" latinLnBrk="0" hangingPunct="1">
        <a:defRPr sz="1807" kern="1200">
          <a:solidFill>
            <a:schemeClr val="tx1"/>
          </a:solidFill>
          <a:latin typeface="+mn-lt"/>
          <a:ea typeface="+mn-ea"/>
          <a:cs typeface="+mn-cs"/>
        </a:defRPr>
      </a:lvl1pPr>
      <a:lvl2pPr marL="461852" algn="l" defTabSz="923703" rtl="0" eaLnBrk="1" latinLnBrk="0" hangingPunct="1">
        <a:defRPr sz="1807" kern="1200">
          <a:solidFill>
            <a:schemeClr val="tx1"/>
          </a:solidFill>
          <a:latin typeface="+mn-lt"/>
          <a:ea typeface="+mn-ea"/>
          <a:cs typeface="+mn-cs"/>
        </a:defRPr>
      </a:lvl2pPr>
      <a:lvl3pPr marL="923703" algn="l" defTabSz="923703" rtl="0" eaLnBrk="1" latinLnBrk="0" hangingPunct="1">
        <a:defRPr sz="1807" kern="1200">
          <a:solidFill>
            <a:schemeClr val="tx1"/>
          </a:solidFill>
          <a:latin typeface="+mn-lt"/>
          <a:ea typeface="+mn-ea"/>
          <a:cs typeface="+mn-cs"/>
        </a:defRPr>
      </a:lvl3pPr>
      <a:lvl4pPr marL="1385555" algn="l" defTabSz="923703" rtl="0" eaLnBrk="1" latinLnBrk="0" hangingPunct="1">
        <a:defRPr sz="1807" kern="1200">
          <a:solidFill>
            <a:schemeClr val="tx1"/>
          </a:solidFill>
          <a:latin typeface="+mn-lt"/>
          <a:ea typeface="+mn-ea"/>
          <a:cs typeface="+mn-cs"/>
        </a:defRPr>
      </a:lvl4pPr>
      <a:lvl5pPr marL="1847407" algn="l" defTabSz="923703" rtl="0" eaLnBrk="1" latinLnBrk="0" hangingPunct="1">
        <a:defRPr sz="1807" kern="1200">
          <a:solidFill>
            <a:schemeClr val="tx1"/>
          </a:solidFill>
          <a:latin typeface="+mn-lt"/>
          <a:ea typeface="+mn-ea"/>
          <a:cs typeface="+mn-cs"/>
        </a:defRPr>
      </a:lvl5pPr>
      <a:lvl6pPr marL="2309259" algn="l" defTabSz="923703" rtl="0" eaLnBrk="1" latinLnBrk="0" hangingPunct="1">
        <a:defRPr sz="1807" kern="1200">
          <a:solidFill>
            <a:schemeClr val="tx1"/>
          </a:solidFill>
          <a:latin typeface="+mn-lt"/>
          <a:ea typeface="+mn-ea"/>
          <a:cs typeface="+mn-cs"/>
        </a:defRPr>
      </a:lvl6pPr>
      <a:lvl7pPr marL="2771110" algn="l" defTabSz="923703" rtl="0" eaLnBrk="1" latinLnBrk="0" hangingPunct="1">
        <a:defRPr sz="1807" kern="1200">
          <a:solidFill>
            <a:schemeClr val="tx1"/>
          </a:solidFill>
          <a:latin typeface="+mn-lt"/>
          <a:ea typeface="+mn-ea"/>
          <a:cs typeface="+mn-cs"/>
        </a:defRPr>
      </a:lvl7pPr>
      <a:lvl8pPr marL="3232962" algn="l" defTabSz="923703" rtl="0" eaLnBrk="1" latinLnBrk="0" hangingPunct="1">
        <a:defRPr sz="1807" kern="1200">
          <a:solidFill>
            <a:schemeClr val="tx1"/>
          </a:solidFill>
          <a:latin typeface="+mn-lt"/>
          <a:ea typeface="+mn-ea"/>
          <a:cs typeface="+mn-cs"/>
        </a:defRPr>
      </a:lvl8pPr>
      <a:lvl9pPr marL="3694814" algn="l" defTabSz="923703" rtl="0" eaLnBrk="1" latinLnBrk="0" hangingPunct="1">
        <a:defRPr sz="180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hyperlink" Target="mailto:paige@mattoneillteam.com" TargetMode="External"/><Relationship Id="rId7" Type="http://schemas.openxmlformats.org/officeDocument/2006/relationships/image" Target="../media/image4.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3.jpeg"/><Relationship Id="rId11" Type="http://schemas.openxmlformats.org/officeDocument/2006/relationships/image" Target="../media/image8.png"/><Relationship Id="rId5" Type="http://schemas.openxmlformats.org/officeDocument/2006/relationships/image" Target="../media/image2.jpeg"/><Relationship Id="rId10" Type="http://schemas.openxmlformats.org/officeDocument/2006/relationships/image" Target="../media/image7.jpeg"/><Relationship Id="rId4" Type="http://schemas.openxmlformats.org/officeDocument/2006/relationships/hyperlink" Target="mailto:ben@mattoneillteam.com" TargetMode="External"/><Relationship Id="rId9"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0" y="0"/>
            <a:ext cx="7772399" cy="4373683"/>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29" name="Rectangle 28">
            <a:extLst>
              <a:ext uri="{FF2B5EF4-FFF2-40B4-BE49-F238E27FC236}">
                <a16:creationId xmlns:a16="http://schemas.microsoft.com/office/drawing/2014/main" id="{CF96460F-AB17-4552-A5E4-F2AB2ACBD4BB}"/>
              </a:ext>
            </a:extLst>
          </p:cNvPr>
          <p:cNvSpPr/>
          <p:nvPr/>
        </p:nvSpPr>
        <p:spPr>
          <a:xfrm rot="10800000">
            <a:off x="832757" y="0"/>
            <a:ext cx="6106886" cy="65858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14" dirty="0">
              <a:solidFill>
                <a:schemeClr val="bg2">
                  <a:lumMod val="50000"/>
                </a:schemeClr>
              </a:solidFill>
              <a:latin typeface="Palatino Linotype" panose="02040502050505030304" pitchFamily="18" charset="0"/>
            </a:endParaRPr>
          </a:p>
        </p:txBody>
      </p:sp>
      <p:sp>
        <p:nvSpPr>
          <p:cNvPr id="4" name="Rectangle 3"/>
          <p:cNvSpPr/>
          <p:nvPr/>
        </p:nvSpPr>
        <p:spPr>
          <a:xfrm>
            <a:off x="0" y="3657600"/>
            <a:ext cx="7772400" cy="91440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2800" dirty="0">
                <a:solidFill>
                  <a:schemeClr val="bg2">
                    <a:lumMod val="50000"/>
                  </a:schemeClr>
                </a:solidFill>
                <a:latin typeface="Palatino Linotype" panose="02040502050505030304" pitchFamily="18" charset="0"/>
              </a:rPr>
              <a:t>123 </a:t>
            </a:r>
            <a:r>
              <a:rPr lang="en-US" sz="2800" dirty="0" err="1">
                <a:solidFill>
                  <a:schemeClr val="bg2">
                    <a:lumMod val="50000"/>
                  </a:schemeClr>
                </a:solidFill>
                <a:latin typeface="Palatino Linotype" panose="02040502050505030304" pitchFamily="18" charset="0"/>
              </a:rPr>
              <a:t>Nobels</a:t>
            </a:r>
            <a:r>
              <a:rPr lang="en-US" sz="2800" dirty="0">
                <a:solidFill>
                  <a:schemeClr val="bg2">
                    <a:lumMod val="50000"/>
                  </a:schemeClr>
                </a:solidFill>
                <a:latin typeface="Palatino Linotype" panose="02040502050505030304" pitchFamily="18" charset="0"/>
              </a:rPr>
              <a:t> Point Street</a:t>
            </a:r>
            <a:br>
              <a:rPr lang="en-US" sz="2400" dirty="0">
                <a:solidFill>
                  <a:schemeClr val="bg2">
                    <a:lumMod val="50000"/>
                  </a:schemeClr>
                </a:solidFill>
                <a:latin typeface="Palatino Linotype" panose="02040502050505030304" pitchFamily="18" charset="0"/>
              </a:rPr>
            </a:br>
            <a:r>
              <a:rPr lang="de-DE" sz="1800" dirty="0">
                <a:solidFill>
                  <a:schemeClr val="bg2">
                    <a:lumMod val="50000"/>
                  </a:schemeClr>
                </a:solidFill>
                <a:latin typeface="Palatino Linotype" panose="02040502050505030304" pitchFamily="18" charset="0"/>
              </a:rPr>
              <a:t>Nobels Point ~ Daniel Island, SC 29492 ~ MLS# 19010499 ~ $1,299,000</a:t>
            </a:r>
            <a:endParaRPr lang="en-US" sz="1800" dirty="0">
              <a:solidFill>
                <a:schemeClr val="bg2">
                  <a:lumMod val="50000"/>
                </a:schemeClr>
              </a:solidFill>
              <a:latin typeface="Palatino Linotype" panose="02040502050505030304" pitchFamily="18" charset="0"/>
            </a:endParaRPr>
          </a:p>
        </p:txBody>
      </p:sp>
      <p:sp>
        <p:nvSpPr>
          <p:cNvPr id="5" name="Rectangle 4"/>
          <p:cNvSpPr/>
          <p:nvPr/>
        </p:nvSpPr>
        <p:spPr>
          <a:xfrm>
            <a:off x="832757" y="-419100"/>
            <a:ext cx="6106886" cy="394595"/>
          </a:xfrm>
          <a:prstGeom prst="rect">
            <a:avLst/>
          </a:prstGeom>
        </p:spPr>
        <p:txBody>
          <a:bodyPr wrap="square">
            <a:spAutoFit/>
          </a:bodyPr>
          <a:lstStyle/>
          <a:p>
            <a:pPr algn="ctr"/>
            <a:r>
              <a:rPr lang="en-US" sz="1964" b="1" i="1" dirty="0">
                <a:ln w="3175">
                  <a:noFill/>
                </a:ln>
                <a:solidFill>
                  <a:schemeClr val="bg1"/>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Great Downtown Investment Opportunity</a:t>
            </a:r>
            <a:endParaRPr lang="en-US" sz="1964" b="1" i="1" dirty="0">
              <a:ln w="3175">
                <a:noFill/>
              </a:ln>
              <a:solidFill>
                <a:schemeClr val="bg1"/>
              </a:solidFill>
              <a:effectLst>
                <a:outerShdw blurRad="50800" dist="38100" dir="5400000" algn="t" rotWithShape="0">
                  <a:prstClr val="black">
                    <a:alpha val="40000"/>
                  </a:prstClr>
                </a:outerShdw>
              </a:effectLst>
              <a:latin typeface="Palatino Linotype" panose="02040502050505030304" pitchFamily="18" charset="0"/>
            </a:endParaRPr>
          </a:p>
        </p:txBody>
      </p:sp>
      <p:sp>
        <p:nvSpPr>
          <p:cNvPr id="7" name="Right Brace 6"/>
          <p:cNvSpPr/>
          <p:nvPr/>
        </p:nvSpPr>
        <p:spPr>
          <a:xfrm rot="16200000">
            <a:off x="10235007" y="1391850"/>
            <a:ext cx="179614" cy="2829713"/>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807"/>
          </a:p>
        </p:txBody>
      </p:sp>
      <p:sp>
        <p:nvSpPr>
          <p:cNvPr id="9" name="Rectangle 8"/>
          <p:cNvSpPr/>
          <p:nvPr/>
        </p:nvSpPr>
        <p:spPr>
          <a:xfrm>
            <a:off x="9525" y="9543408"/>
            <a:ext cx="3427639" cy="457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latin typeface="Palatino Linotype" panose="02040502050505030304" pitchFamily="18" charset="0"/>
              </a:rPr>
              <a:t>Paige Rhodes     843-830-3281</a:t>
            </a:r>
            <a:br>
              <a:rPr lang="en-US" sz="1600" dirty="0">
                <a:solidFill>
                  <a:schemeClr val="tx1"/>
                </a:solidFill>
                <a:latin typeface="Palatino Linotype" panose="02040502050505030304" pitchFamily="18" charset="0"/>
              </a:rPr>
            </a:br>
            <a:r>
              <a:rPr lang="en-US" sz="1600" dirty="0">
                <a:solidFill>
                  <a:schemeClr val="tx1"/>
                </a:solidFill>
                <a:latin typeface="Palatino Linotype" panose="02040502050505030304" pitchFamily="18" charset="0"/>
                <a:hlinkClick r:id="rId3"/>
              </a:rPr>
              <a:t>paige@mattoneillteam.com</a:t>
            </a:r>
            <a:endParaRPr lang="en-US" sz="1600" dirty="0">
              <a:solidFill>
                <a:schemeClr val="tx1"/>
              </a:solidFill>
              <a:latin typeface="Palatino Linotype" panose="02040502050505030304" pitchFamily="18" charset="0"/>
            </a:endParaRPr>
          </a:p>
        </p:txBody>
      </p:sp>
      <p:sp>
        <p:nvSpPr>
          <p:cNvPr id="2" name="Rectangle 1"/>
          <p:cNvSpPr/>
          <p:nvPr/>
        </p:nvSpPr>
        <p:spPr>
          <a:xfrm>
            <a:off x="1" y="96188"/>
            <a:ext cx="2438400" cy="479234"/>
          </a:xfrm>
          <a:prstGeom prst="rect">
            <a:avLst/>
          </a:prstGeom>
        </p:spPr>
        <p:txBody>
          <a:bodyPr wrap="square">
            <a:spAutoFit/>
          </a:bodyPr>
          <a:lstStyle/>
          <a:p>
            <a:pPr algn="r"/>
            <a:r>
              <a:rPr lang="en-US" sz="2514" b="1" i="1" dirty="0">
                <a:ln w="3175">
                  <a:noFill/>
                </a:ln>
                <a:solidFill>
                  <a:schemeClr val="bg1"/>
                </a:solidFill>
                <a:latin typeface="Palatino Linotype" panose="02040502050505030304" pitchFamily="18" charset="0"/>
                <a:cs typeface="Times New Roman" panose="02020603050405020304" pitchFamily="18" charset="0"/>
              </a:rPr>
              <a:t>Price Reduced!</a:t>
            </a:r>
          </a:p>
        </p:txBody>
      </p:sp>
      <p:sp>
        <p:nvSpPr>
          <p:cNvPr id="8" name="Rectangle 7"/>
          <p:cNvSpPr/>
          <p:nvPr/>
        </p:nvSpPr>
        <p:spPr>
          <a:xfrm>
            <a:off x="9524" y="5851653"/>
            <a:ext cx="7754713" cy="2292935"/>
          </a:xfrm>
          <a:prstGeom prst="rect">
            <a:avLst/>
          </a:prstGeom>
        </p:spPr>
        <p:txBody>
          <a:bodyPr wrap="square" numCol="1" anchor="ctr">
            <a:spAutoFit/>
          </a:bodyPr>
          <a:lstStyle/>
          <a:p>
            <a:pPr algn="ctr"/>
            <a:r>
              <a:rPr lang="en-US" sz="1100" dirty="0">
                <a:solidFill>
                  <a:schemeClr val="bg2">
                    <a:lumMod val="25000"/>
                  </a:schemeClr>
                </a:solidFill>
                <a:latin typeface="Palatino Linotype" panose="02040502050505030304" pitchFamily="18" charset="0"/>
                <a:cs typeface="Times New Roman" panose="02020603050405020304" pitchFamily="18" charset="0"/>
              </a:rPr>
              <a:t>Located in the desirable section of </a:t>
            </a:r>
            <a:r>
              <a:rPr lang="en-US" sz="1100" dirty="0" err="1">
                <a:solidFill>
                  <a:schemeClr val="bg2">
                    <a:lumMod val="25000"/>
                  </a:schemeClr>
                </a:solidFill>
                <a:latin typeface="Palatino Linotype" panose="02040502050505030304" pitchFamily="18" charset="0"/>
                <a:cs typeface="Times New Roman" panose="02020603050405020304" pitchFamily="18" charset="0"/>
              </a:rPr>
              <a:t>Nobels</a:t>
            </a:r>
            <a:r>
              <a:rPr lang="en-US" sz="1100" dirty="0">
                <a:solidFill>
                  <a:schemeClr val="bg2">
                    <a:lumMod val="25000"/>
                  </a:schemeClr>
                </a:solidFill>
                <a:latin typeface="Palatino Linotype" panose="02040502050505030304" pitchFamily="18" charset="0"/>
                <a:cs typeface="Times New Roman" panose="02020603050405020304" pitchFamily="18" charset="0"/>
              </a:rPr>
              <a:t> Point on Daniel Island, this .64 deep water lot on Ralston Creek already has a dock built and is waiting for your dream waterfront home to become a reality. This lot boasts spectacular views of the marsh and creek! From your backyard you can fish, crab or take advantage of the boat and jet ski pontoons for easy water access. Dock is already equipped with electricity and water. There is NO build requirement so you can design your own home and go at your own pace -- or you can use the house and landscape plans already approved by the ARB. Current house plans include a four bed, 5 bath home with infinity pool, elevator, and 3+ car garage. Floor plan, Soil Test, House Plans, Landscape Plans, Tree/Critical Line Survey available to buyers.</a:t>
            </a:r>
          </a:p>
          <a:p>
            <a:pPr algn="ctr"/>
            <a:r>
              <a:rPr lang="en-US" sz="1100" dirty="0">
                <a:solidFill>
                  <a:schemeClr val="bg2">
                    <a:lumMod val="25000"/>
                  </a:schemeClr>
                </a:solidFill>
                <a:latin typeface="Palatino Linotype" panose="02040502050505030304" pitchFamily="18" charset="0"/>
                <a:cs typeface="Times New Roman" panose="02020603050405020304" pitchFamily="18" charset="0"/>
              </a:rPr>
              <a:t>Listing agent is available to show buyers the fabulous amenities in Daniel Island Park which include: 2 private golf courses, 11 tennis courts, 2 resort style pools, cabana bar, and state of the art fitness center. Between the 23 miles of hiking/biking trails, multiple playgrounds, and kayaking along the river, Daniel Island has no shortage of activities for everyone in the family! Not to mention the schools, shops, restaurants, churches and the Volvo Tennis Center - a great venue for outdoor concerts and sporting events.</a:t>
            </a:r>
          </a:p>
          <a:p>
            <a:pPr algn="ctr"/>
            <a:r>
              <a:rPr lang="en-US" sz="1100" dirty="0">
                <a:solidFill>
                  <a:schemeClr val="bg2">
                    <a:lumMod val="25000"/>
                  </a:schemeClr>
                </a:solidFill>
                <a:latin typeface="Palatino Linotype" panose="02040502050505030304" pitchFamily="18" charset="0"/>
                <a:cs typeface="Times New Roman" panose="02020603050405020304" pitchFamily="18" charset="0"/>
              </a:rPr>
              <a:t>Don't miss your chance to live the Lowcountry lifestyle and build your waterfront dream home on Daniel Island!</a:t>
            </a:r>
            <a:endParaRPr lang="en-US" sz="1100" u="sng" dirty="0">
              <a:solidFill>
                <a:schemeClr val="bg2">
                  <a:lumMod val="25000"/>
                </a:schemeClr>
              </a:solidFill>
              <a:latin typeface="Palatino Linotype" panose="02040502050505030304" pitchFamily="18" charset="0"/>
              <a:cs typeface="Times New Roman" panose="02020603050405020304" pitchFamily="18" charset="0"/>
            </a:endParaRPr>
          </a:p>
        </p:txBody>
      </p:sp>
      <p:sp>
        <p:nvSpPr>
          <p:cNvPr id="6" name="Rectangle 5"/>
          <p:cNvSpPr/>
          <p:nvPr/>
        </p:nvSpPr>
        <p:spPr>
          <a:xfrm>
            <a:off x="7952014" y="7711112"/>
            <a:ext cx="3053443" cy="285784"/>
          </a:xfrm>
          <a:prstGeom prst="rect">
            <a:avLst/>
          </a:prstGeom>
        </p:spPr>
        <p:txBody>
          <a:bodyPr>
            <a:spAutoFit/>
          </a:bodyPr>
          <a:lstStyle/>
          <a:p>
            <a:pPr algn="ctr"/>
            <a:r>
              <a:rPr lang="en-US" sz="1257" b="1" i="1" dirty="0">
                <a:latin typeface="Palatino Linotype" panose="02040502050505030304" pitchFamily="18" charset="0"/>
              </a:rPr>
              <a:t>Book your viewing today!</a:t>
            </a:r>
          </a:p>
        </p:txBody>
      </p:sp>
      <p:sp>
        <p:nvSpPr>
          <p:cNvPr id="11" name="Rectangle 10"/>
          <p:cNvSpPr/>
          <p:nvPr/>
        </p:nvSpPr>
        <p:spPr>
          <a:xfrm>
            <a:off x="4335238" y="9479621"/>
            <a:ext cx="3429000" cy="584775"/>
          </a:xfrm>
          <a:prstGeom prst="rect">
            <a:avLst/>
          </a:prstGeom>
        </p:spPr>
        <p:txBody>
          <a:bodyPr wrap="square" anchor="ctr">
            <a:spAutoFit/>
          </a:bodyPr>
          <a:lstStyle/>
          <a:p>
            <a:pPr algn="ctr"/>
            <a:r>
              <a:rPr lang="en-US" sz="1600" dirty="0">
                <a:latin typeface="Palatino Linotype" panose="02040502050505030304" pitchFamily="18" charset="0"/>
              </a:rPr>
              <a:t>Ben Laaper     843-642-3546</a:t>
            </a:r>
          </a:p>
          <a:p>
            <a:pPr algn="ctr"/>
            <a:r>
              <a:rPr lang="en-US" sz="1600" dirty="0">
                <a:latin typeface="Palatino Linotype" panose="02040502050505030304" pitchFamily="18" charset="0"/>
                <a:hlinkClick r:id="rId4"/>
              </a:rPr>
              <a:t>ben@mattoneillteam.com</a:t>
            </a:r>
            <a:r>
              <a:rPr lang="en-US" sz="1600" dirty="0">
                <a:latin typeface="Palatino Linotype" panose="02040502050505030304" pitchFamily="18" charset="0"/>
              </a:rPr>
              <a:t> </a:t>
            </a:r>
            <a:endParaRPr lang="en-US" sz="1600" u="sng" dirty="0">
              <a:latin typeface="Palatino Linotype" panose="02040502050505030304" pitchFamily="18" charset="0"/>
            </a:endParaRPr>
          </a:p>
        </p:txBody>
      </p:sp>
      <p:pic>
        <p:nvPicPr>
          <p:cNvPr id="19" name="Picture 18">
            <a:extLst>
              <a:ext uri="{FF2B5EF4-FFF2-40B4-BE49-F238E27FC236}">
                <a16:creationId xmlns:a16="http://schemas.microsoft.com/office/drawing/2014/main" id="{5BD691C0-4436-431A-8904-93921F2411D5}"/>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5774418" y="4648200"/>
            <a:ext cx="1997982" cy="1124303"/>
          </a:xfrm>
          <a:prstGeom prst="rect">
            <a:avLst/>
          </a:prstGeom>
        </p:spPr>
      </p:pic>
      <p:pic>
        <p:nvPicPr>
          <p:cNvPr id="21" name="Picture 20">
            <a:extLst>
              <a:ext uri="{FF2B5EF4-FFF2-40B4-BE49-F238E27FC236}">
                <a16:creationId xmlns:a16="http://schemas.microsoft.com/office/drawing/2014/main" id="{E3D738C8-99E8-422A-8248-46A8AE81D005}"/>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0" y="4648200"/>
            <a:ext cx="1997982" cy="1124303"/>
          </a:xfrm>
          <a:prstGeom prst="rect">
            <a:avLst/>
          </a:prstGeom>
        </p:spPr>
      </p:pic>
      <p:pic>
        <p:nvPicPr>
          <p:cNvPr id="18" name="Picture 17">
            <a:extLst>
              <a:ext uri="{FF2B5EF4-FFF2-40B4-BE49-F238E27FC236}">
                <a16:creationId xmlns:a16="http://schemas.microsoft.com/office/drawing/2014/main" id="{AF41B3CF-0EC9-4A63-9576-5525C3362A04}"/>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2887209" y="4648200"/>
            <a:ext cx="1997982" cy="1124303"/>
          </a:xfrm>
          <a:prstGeom prst="rect">
            <a:avLst/>
          </a:prstGeom>
        </p:spPr>
      </p:pic>
      <p:pic>
        <p:nvPicPr>
          <p:cNvPr id="25" name="Picture 24">
            <a:extLst>
              <a:ext uri="{FF2B5EF4-FFF2-40B4-BE49-F238E27FC236}">
                <a16:creationId xmlns:a16="http://schemas.microsoft.com/office/drawing/2014/main" id="{2E076E5E-87C4-437C-8207-D06B59C46B18}"/>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5774418" y="8248297"/>
            <a:ext cx="1997982" cy="1124303"/>
          </a:xfrm>
          <a:prstGeom prst="rect">
            <a:avLst/>
          </a:prstGeom>
        </p:spPr>
      </p:pic>
      <p:pic>
        <p:nvPicPr>
          <p:cNvPr id="26" name="Picture 25">
            <a:extLst>
              <a:ext uri="{FF2B5EF4-FFF2-40B4-BE49-F238E27FC236}">
                <a16:creationId xmlns:a16="http://schemas.microsoft.com/office/drawing/2014/main" id="{E661A723-B89C-4143-9C87-FB53657EC076}"/>
              </a:ext>
            </a:extLst>
          </p:cNvPr>
          <p:cNvPicPr>
            <a:picLocks noChangeAspect="1"/>
          </p:cNvPicPr>
          <p:nvPr/>
        </p:nvPicPr>
        <p:blipFill rotWithShape="1">
          <a:blip r:embed="rId9" cstate="print">
            <a:extLst>
              <a:ext uri="{28A0092B-C50C-407E-A947-70E740481C1C}">
                <a14:useLocalDpi xmlns:a14="http://schemas.microsoft.com/office/drawing/2010/main" val="0"/>
              </a:ext>
            </a:extLst>
          </a:blip>
          <a:srcRect t="15592"/>
          <a:stretch/>
        </p:blipFill>
        <p:spPr>
          <a:xfrm>
            <a:off x="0" y="8248297"/>
            <a:ext cx="1997980" cy="1124303"/>
          </a:xfrm>
          <a:prstGeom prst="rect">
            <a:avLst/>
          </a:prstGeom>
        </p:spPr>
      </p:pic>
      <p:pic>
        <p:nvPicPr>
          <p:cNvPr id="27" name="Picture 26">
            <a:extLst>
              <a:ext uri="{FF2B5EF4-FFF2-40B4-BE49-F238E27FC236}">
                <a16:creationId xmlns:a16="http://schemas.microsoft.com/office/drawing/2014/main" id="{42AA86EA-EA06-4685-B72C-58A65BB7CC26}"/>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2887209" y="8248299"/>
            <a:ext cx="1997980" cy="1124302"/>
          </a:xfrm>
          <a:prstGeom prst="rect">
            <a:avLst/>
          </a:prstGeom>
        </p:spPr>
      </p:pic>
      <p:sp>
        <p:nvSpPr>
          <p:cNvPr id="3" name="Rectangle 2">
            <a:extLst>
              <a:ext uri="{FF2B5EF4-FFF2-40B4-BE49-F238E27FC236}">
                <a16:creationId xmlns:a16="http://schemas.microsoft.com/office/drawing/2014/main" id="{075C918B-C164-407B-AABD-964136220A38}"/>
              </a:ext>
            </a:extLst>
          </p:cNvPr>
          <p:cNvSpPr/>
          <p:nvPr/>
        </p:nvSpPr>
        <p:spPr>
          <a:xfrm>
            <a:off x="7810214" y="5973474"/>
            <a:ext cx="5029200" cy="1115690"/>
          </a:xfrm>
          <a:prstGeom prst="rect">
            <a:avLst/>
          </a:prstGeom>
        </p:spPr>
        <p:txBody>
          <a:bodyPr wrap="square" numCol="2">
            <a:spAutoFit/>
          </a:bodyPr>
          <a:lstStyle/>
          <a:p>
            <a:pPr marL="171450" indent="-171450">
              <a:buFont typeface="Arial" panose="020B0604020202020204" pitchFamily="34" charset="0"/>
              <a:buChar char="•"/>
            </a:pPr>
            <a:r>
              <a:rPr lang="en-US" sz="950" dirty="0">
                <a:solidFill>
                  <a:schemeClr val="bg2">
                    <a:lumMod val="25000"/>
                  </a:schemeClr>
                </a:solidFill>
                <a:latin typeface="Palatino Linotype" panose="02040502050505030304" pitchFamily="18" charset="0"/>
                <a:cs typeface="Times New Roman" panose="02020603050405020304" pitchFamily="18" charset="0"/>
              </a:rPr>
              <a:t>Large front porch with gas lanterns.</a:t>
            </a:r>
          </a:p>
          <a:p>
            <a:pPr marL="171450" indent="-171450">
              <a:buFont typeface="Arial" panose="020B0604020202020204" pitchFamily="34" charset="0"/>
              <a:buChar char="•"/>
            </a:pPr>
            <a:r>
              <a:rPr lang="en-US" sz="950" dirty="0">
                <a:solidFill>
                  <a:schemeClr val="bg2">
                    <a:lumMod val="25000"/>
                  </a:schemeClr>
                </a:solidFill>
                <a:latin typeface="Palatino Linotype" panose="02040502050505030304" pitchFamily="18" charset="0"/>
                <a:cs typeface="Times New Roman" panose="02020603050405020304" pitchFamily="18" charset="0"/>
              </a:rPr>
              <a:t>Fenced backyard and large screened back porch</a:t>
            </a:r>
          </a:p>
          <a:p>
            <a:pPr marL="171450" indent="-171450">
              <a:buFont typeface="Arial" panose="020B0604020202020204" pitchFamily="34" charset="0"/>
              <a:buChar char="•"/>
            </a:pPr>
            <a:r>
              <a:rPr lang="en-US" sz="950" dirty="0">
                <a:solidFill>
                  <a:schemeClr val="bg2">
                    <a:lumMod val="25000"/>
                  </a:schemeClr>
                </a:solidFill>
                <a:latin typeface="Palatino Linotype" panose="02040502050505030304" pitchFamily="18" charset="0"/>
                <a:cs typeface="Times New Roman" panose="02020603050405020304" pitchFamily="18" charset="0"/>
              </a:rPr>
              <a:t>Separate dining room with wainscoting</a:t>
            </a:r>
          </a:p>
          <a:p>
            <a:pPr marL="171450" indent="-171450">
              <a:buFont typeface="Arial" panose="020B0604020202020204" pitchFamily="34" charset="0"/>
              <a:buChar char="•"/>
            </a:pPr>
            <a:r>
              <a:rPr lang="en-US" sz="950" dirty="0">
                <a:solidFill>
                  <a:schemeClr val="bg2">
                    <a:lumMod val="25000"/>
                  </a:schemeClr>
                </a:solidFill>
                <a:latin typeface="Palatino Linotype" panose="02040502050505030304" pitchFamily="18" charset="0"/>
                <a:cs typeface="Times New Roman" panose="02020603050405020304" pitchFamily="18" charset="0"/>
              </a:rPr>
              <a:t>State of the art security system</a:t>
            </a:r>
          </a:p>
          <a:p>
            <a:pPr marL="171450" indent="-171450">
              <a:buFont typeface="Arial" panose="020B0604020202020204" pitchFamily="34" charset="0"/>
              <a:buChar char="•"/>
            </a:pPr>
            <a:r>
              <a:rPr lang="en-US" sz="950" dirty="0">
                <a:solidFill>
                  <a:schemeClr val="bg2">
                    <a:lumMod val="25000"/>
                  </a:schemeClr>
                </a:solidFill>
                <a:latin typeface="Palatino Linotype" panose="02040502050505030304" pitchFamily="18" charset="0"/>
                <a:cs typeface="Times New Roman" panose="02020603050405020304" pitchFamily="18" charset="0"/>
              </a:rPr>
              <a:t>Energy efficient heating system</a:t>
            </a:r>
          </a:p>
          <a:p>
            <a:pPr marL="171450" indent="-171450">
              <a:buFont typeface="Arial" panose="020B0604020202020204" pitchFamily="34" charset="0"/>
              <a:buChar char="•"/>
            </a:pPr>
            <a:r>
              <a:rPr lang="en-US" sz="950" dirty="0">
                <a:solidFill>
                  <a:schemeClr val="bg2">
                    <a:lumMod val="25000"/>
                  </a:schemeClr>
                </a:solidFill>
                <a:latin typeface="Palatino Linotype" panose="02040502050505030304" pitchFamily="18" charset="0"/>
                <a:cs typeface="Times New Roman" panose="02020603050405020304" pitchFamily="18" charset="0"/>
              </a:rPr>
              <a:t>Gas fireplace with granite surround</a:t>
            </a:r>
          </a:p>
          <a:p>
            <a:pPr marL="171450" indent="-171450">
              <a:buFont typeface="Arial" panose="020B0604020202020204" pitchFamily="34" charset="0"/>
              <a:buChar char="•"/>
            </a:pPr>
            <a:r>
              <a:rPr lang="en-US" sz="950" dirty="0">
                <a:solidFill>
                  <a:schemeClr val="bg2">
                    <a:lumMod val="25000"/>
                  </a:schemeClr>
                </a:solidFill>
                <a:latin typeface="Palatino Linotype" panose="02040502050505030304" pitchFamily="18" charset="0"/>
                <a:cs typeface="Times New Roman" panose="02020603050405020304" pitchFamily="18" charset="0"/>
              </a:rPr>
              <a:t>New hardwood flooring and new carpet on second floor</a:t>
            </a:r>
          </a:p>
          <a:p>
            <a:pPr marL="171450" indent="-171450">
              <a:buFont typeface="Arial" panose="020B0604020202020204" pitchFamily="34" charset="0"/>
              <a:buChar char="•"/>
            </a:pPr>
            <a:r>
              <a:rPr lang="en-US" sz="950" dirty="0">
                <a:solidFill>
                  <a:schemeClr val="bg2">
                    <a:lumMod val="25000"/>
                  </a:schemeClr>
                </a:solidFill>
                <a:latin typeface="Palatino Linotype" panose="02040502050505030304" pitchFamily="18" charset="0"/>
                <a:cs typeface="Times New Roman" panose="02020603050405020304" pitchFamily="18" charset="0"/>
              </a:rPr>
              <a:t>Fresh paint throughout</a:t>
            </a:r>
          </a:p>
          <a:p>
            <a:pPr marL="171450" indent="-171450">
              <a:buFont typeface="Arial" panose="020B0604020202020204" pitchFamily="34" charset="0"/>
              <a:buChar char="•"/>
            </a:pPr>
            <a:r>
              <a:rPr lang="en-US" sz="950" dirty="0">
                <a:solidFill>
                  <a:schemeClr val="bg2">
                    <a:lumMod val="25000"/>
                  </a:schemeClr>
                </a:solidFill>
                <a:latin typeface="Palatino Linotype" panose="02040502050505030304" pitchFamily="18" charset="0"/>
                <a:cs typeface="Times New Roman" panose="02020603050405020304" pitchFamily="18" charset="0"/>
              </a:rPr>
              <a:t>Three spacious bedrooms plus bonus loft area</a:t>
            </a:r>
          </a:p>
          <a:p>
            <a:pPr marL="171450" indent="-171450">
              <a:buFont typeface="Arial" panose="020B0604020202020204" pitchFamily="34" charset="0"/>
              <a:buChar char="•"/>
            </a:pPr>
            <a:r>
              <a:rPr lang="en-US" sz="950" dirty="0">
                <a:solidFill>
                  <a:schemeClr val="bg2">
                    <a:lumMod val="25000"/>
                  </a:schemeClr>
                </a:solidFill>
                <a:latin typeface="Palatino Linotype" panose="02040502050505030304" pitchFamily="18" charset="0"/>
                <a:cs typeface="Times New Roman" panose="02020603050405020304" pitchFamily="18" charset="0"/>
              </a:rPr>
              <a:t>Second floor laundry room with front loading machines</a:t>
            </a:r>
          </a:p>
        </p:txBody>
      </p:sp>
      <p:pic>
        <p:nvPicPr>
          <p:cNvPr id="12" name="Picture 11" descr="A close up of a logo&#10;&#10;Description automatically generated">
            <a:extLst>
              <a:ext uri="{FF2B5EF4-FFF2-40B4-BE49-F238E27FC236}">
                <a16:creationId xmlns:a16="http://schemas.microsoft.com/office/drawing/2014/main" id="{B7E5A301-FEFE-44AA-8EA3-024C10EED2B0}"/>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791200" y="2607533"/>
            <a:ext cx="1828800" cy="909457"/>
          </a:xfrm>
          <a:prstGeom prst="rect">
            <a:avLst/>
          </a:prstGeom>
          <a:effectLst>
            <a:outerShdw blurRad="12700" dist="12700" dir="2700000" algn="tl" rotWithShape="0">
              <a:schemeClr val="bg1">
                <a:alpha val="60000"/>
              </a:schemeClr>
            </a:outerShdw>
          </a:effectLst>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413</TotalTime>
  <Words>368</Words>
  <Application>Microsoft Office PowerPoint</Application>
  <PresentationFormat>Custom</PresentationFormat>
  <Paragraphs>20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Palatino Linotype</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69</cp:revision>
  <dcterms:created xsi:type="dcterms:W3CDTF">2006-08-16T00:00:00Z</dcterms:created>
  <dcterms:modified xsi:type="dcterms:W3CDTF">2019-06-20T10:55:35Z</dcterms:modified>
</cp:coreProperties>
</file>