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300" dirty="0">
                <a:latin typeface="Century Gothic" panose="020B0502020202020204" pitchFamily="34" charset="0"/>
              </a:rPr>
              <a:t>Spacious Home and Yard on Golf Course! Gorgeous brick home on the golf course! Double porches reflect the southern charm of the south and invite you to enjoy the warm summer days. This large floor plan is open and spacious with formal living and dining rooms, family room with gas fire place and 5 large bedrooms. The kitchen is a chefs dream boasting ****NEW WHIRLPOOL STAINLESS APPLIANCES installed 07/10/2014,*** a center island and an abundance of oak cabinets. The home features hardwood floors down stairs, plantation shutters and upgraded </a:t>
            </a:r>
            <a:r>
              <a:rPr lang="en-US" sz="1300" dirty="0" err="1">
                <a:latin typeface="Century Gothic" panose="020B0502020202020204" pitchFamily="34" charset="0"/>
              </a:rPr>
              <a:t>Quoizel</a:t>
            </a:r>
            <a:r>
              <a:rPr lang="en-US" sz="1300" dirty="0">
                <a:latin typeface="Century Gothic" panose="020B0502020202020204" pitchFamily="34" charset="0"/>
              </a:rPr>
              <a:t> light figures through out. The downstairs master bedroom has a large master bath with dual sinks, a whirlpool tub, separate shower and a huge walk in closet. This home is situated on a cul-de-sac with a screen porch and deck. Enjoy entertaining family and friends in the back yard that is truly a peaceful paradise located on the 9th hole. Please watch our virtual tour for more pictures of this beautiful home! </a:t>
            </a:r>
            <a:r>
              <a:rPr lang="en-US" sz="1300" dirty="0" smtClean="0">
                <a:latin typeface="Century Gothic" panose="020B0502020202020204" pitchFamily="34" charset="0"/>
              </a:rPr>
              <a:t>Own a piece of southern charm!</a:t>
            </a:r>
            <a:endParaRPr lang="en-US" sz="1300" dirty="0">
              <a:latin typeface="Century Gothic" panose="020B0502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3"/>
              </a:gs>
              <a:gs pos="100000">
                <a:schemeClr val="accent1">
                  <a:tint val="23500"/>
                  <a:satMod val="160000"/>
                  <a:alpha val="0"/>
                </a:schemeClr>
              </a:gs>
            </a:gsLst>
            <a:lin ang="5400000" scaled="0"/>
          </a:gradFill>
        </p:spPr>
        <p:txBody>
          <a:bodyPr anchor="t">
            <a:normAutofit/>
          </a:bodyPr>
          <a:lstStyle/>
          <a:p>
            <a:r>
              <a:rPr lang="en-US" sz="4000" dirty="0" smtClean="0">
                <a:solidFill>
                  <a:schemeClr val="bg1"/>
                </a:solidFill>
                <a:effectLst>
                  <a:outerShdw blurRad="38100" dist="38100" dir="2700000" algn="tl">
                    <a:srgbClr val="000000">
                      <a:alpha val="43137"/>
                    </a:srgbClr>
                  </a:outerShdw>
                </a:effectLst>
                <a:latin typeface="Castellar" panose="020A0402060406010301" pitchFamily="18" charset="0"/>
              </a:rPr>
              <a:t>Reduced on Golf Course</a:t>
            </a:r>
            <a:endParaRPr lang="en-US" sz="4000"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815882"/>
          </a:xfrm>
          <a:prstGeom prst="rect">
            <a:avLst/>
          </a:prstGeom>
          <a:noFill/>
        </p:spPr>
        <p:txBody>
          <a:bodyPr wrap="square" rtlCol="0">
            <a:spAutoFit/>
          </a:bodyPr>
          <a:lstStyle/>
          <a:p>
            <a:pPr algn="ctr"/>
            <a:r>
              <a:rPr lang="en-US" sz="2800" dirty="0" smtClean="0">
                <a:latin typeface="Century Gothic" panose="020B0502020202020204" pitchFamily="34" charset="0"/>
              </a:rPr>
              <a:t>123 Thames Dr</a:t>
            </a:r>
          </a:p>
          <a:p>
            <a:pPr algn="ctr"/>
            <a:endParaRPr lang="en-US" sz="2800" dirty="0" smtClean="0">
              <a:latin typeface="Century Gothic" panose="020B0502020202020204" pitchFamily="34" charset="0"/>
            </a:endParaRPr>
          </a:p>
          <a:p>
            <a:pPr algn="ctr"/>
            <a:r>
              <a:rPr lang="en-US" sz="2800" dirty="0" smtClean="0">
                <a:latin typeface="Century Gothic" panose="020B0502020202020204" pitchFamily="34" charset="0"/>
              </a:rPr>
              <a:t>Crowfield Plantation</a:t>
            </a:r>
          </a:p>
          <a:p>
            <a:pPr algn="ctr"/>
            <a:r>
              <a:rPr lang="en-US" sz="2800" dirty="0" smtClean="0">
                <a:latin typeface="Century Gothic" panose="020B0502020202020204" pitchFamily="34" charset="0"/>
              </a:rPr>
              <a:t>Goose Creek, SC 29445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1408410 | $439,800</a:t>
            </a:r>
          </a:p>
          <a:p>
            <a:pPr algn="ctr"/>
            <a:r>
              <a:rPr lang="en-US" dirty="0">
                <a:latin typeface="Century Gothic" panose="020B0502020202020204" pitchFamily="34" charset="0"/>
              </a:rPr>
              <a:t>5</a:t>
            </a:r>
            <a:r>
              <a:rPr lang="en-US" dirty="0" smtClean="0">
                <a:latin typeface="Century Gothic" panose="020B0502020202020204" pitchFamily="34" charset="0"/>
              </a:rPr>
              <a:t> Bed / 3½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Omni Carolina Real Estate</a:t>
            </a:r>
          </a:p>
          <a:p>
            <a:pPr algn="r"/>
            <a:r>
              <a:rPr lang="en-US" sz="1600" dirty="0">
                <a:latin typeface="Century Gothic" panose="020B0502020202020204" pitchFamily="34" charset="0"/>
              </a:rPr>
              <a:t>126 </a:t>
            </a:r>
            <a:r>
              <a:rPr lang="en-US" sz="1600" dirty="0" err="1">
                <a:latin typeface="Century Gothic" panose="020B0502020202020204" pitchFamily="34" charset="0"/>
              </a:rPr>
              <a:t>Eston</a:t>
            </a:r>
            <a:r>
              <a:rPr lang="en-US" sz="1600" dirty="0">
                <a:latin typeface="Century Gothic" panose="020B0502020202020204" pitchFamily="34" charset="0"/>
              </a:rPr>
              <a:t>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231</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Reduced on Golf Course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4</cp:revision>
  <dcterms:created xsi:type="dcterms:W3CDTF">2006-08-16T00:00:00Z</dcterms:created>
  <dcterms:modified xsi:type="dcterms:W3CDTF">2014-10-08T17:06:40Z</dcterms:modified>
</cp:coreProperties>
</file>