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8229600" cy="12801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2B51"/>
    <a:srgbClr val="329F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2850" y="-3180"/>
      </p:cViewPr>
      <p:guideLst>
        <p:guide orient="horz" pos="4032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2095078"/>
            <a:ext cx="6995160" cy="445685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6723804"/>
            <a:ext cx="6172200" cy="3090756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586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322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681567"/>
            <a:ext cx="1774508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681567"/>
            <a:ext cx="5220653" cy="1084876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903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718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3191514"/>
            <a:ext cx="7098030" cy="5325109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8567000"/>
            <a:ext cx="7098030" cy="2800349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269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3407833"/>
            <a:ext cx="3497580" cy="81224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3407833"/>
            <a:ext cx="3497580" cy="81224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040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81570"/>
            <a:ext cx="7098030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3138171"/>
            <a:ext cx="3481506" cy="1537969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4676140"/>
            <a:ext cx="3481506" cy="68778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3138171"/>
            <a:ext cx="3498652" cy="1537969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4676140"/>
            <a:ext cx="3498652" cy="68778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089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74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626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853440"/>
            <a:ext cx="2654260" cy="298704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843196"/>
            <a:ext cx="4166235" cy="909743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840480"/>
            <a:ext cx="2654260" cy="7114964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266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853440"/>
            <a:ext cx="2654260" cy="298704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843196"/>
            <a:ext cx="4166235" cy="909743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840480"/>
            <a:ext cx="2654260" cy="7114964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152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681570"/>
            <a:ext cx="7098030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3407833"/>
            <a:ext cx="7098030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11865189"/>
            <a:ext cx="185166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11865189"/>
            <a:ext cx="277749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11865189"/>
            <a:ext cx="185166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607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png"/><Relationship Id="rId18" Type="http://schemas.openxmlformats.org/officeDocument/2006/relationships/image" Target="../media/image17.jpg"/><Relationship Id="rId3" Type="http://schemas.openxmlformats.org/officeDocument/2006/relationships/image" Target="../media/image2.jpg"/><Relationship Id="rId21" Type="http://schemas.openxmlformats.org/officeDocument/2006/relationships/image" Target="../media/image20.jp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17" Type="http://schemas.openxmlformats.org/officeDocument/2006/relationships/image" Target="../media/image16.jpg"/><Relationship Id="rId2" Type="http://schemas.openxmlformats.org/officeDocument/2006/relationships/image" Target="../media/image1.png"/><Relationship Id="rId16" Type="http://schemas.openxmlformats.org/officeDocument/2006/relationships/image" Target="../media/image15.svg"/><Relationship Id="rId20" Type="http://schemas.openxmlformats.org/officeDocument/2006/relationships/image" Target="../media/image19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png"/><Relationship Id="rId5" Type="http://schemas.openxmlformats.org/officeDocument/2006/relationships/image" Target="../media/image4.jpg"/><Relationship Id="rId15" Type="http://schemas.openxmlformats.org/officeDocument/2006/relationships/image" Target="../media/image14.png"/><Relationship Id="rId10" Type="http://schemas.openxmlformats.org/officeDocument/2006/relationships/image" Target="../media/image9.svg"/><Relationship Id="rId19" Type="http://schemas.openxmlformats.org/officeDocument/2006/relationships/image" Target="../media/image18.jpg"/><Relationship Id="rId4" Type="http://schemas.openxmlformats.org/officeDocument/2006/relationships/image" Target="../media/image3.jpg"/><Relationship Id="rId9" Type="http://schemas.openxmlformats.org/officeDocument/2006/relationships/image" Target="../media/image8.png"/><Relationship Id="rId14" Type="http://schemas.openxmlformats.org/officeDocument/2006/relationships/image" Target="../media/image13.svg"/><Relationship Id="rId22" Type="http://schemas.openxmlformats.org/officeDocument/2006/relationships/image" Target="../media/image2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4E0CFE29-825E-4073-B33D-6DFBA098F673}"/>
              </a:ext>
            </a:extLst>
          </p:cNvPr>
          <p:cNvSpPr/>
          <p:nvPr/>
        </p:nvSpPr>
        <p:spPr>
          <a:xfrm>
            <a:off x="10081148" y="2030956"/>
            <a:ext cx="45719" cy="4223434"/>
          </a:xfrm>
          <a:prstGeom prst="rect">
            <a:avLst/>
          </a:prstGeom>
          <a:solidFill>
            <a:srgbClr val="329F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D16A90-743F-4783-930C-A315DD94EBD7}"/>
              </a:ext>
            </a:extLst>
          </p:cNvPr>
          <p:cNvSpPr/>
          <p:nvPr/>
        </p:nvSpPr>
        <p:spPr>
          <a:xfrm>
            <a:off x="0" y="3875178"/>
            <a:ext cx="8229600" cy="4487071"/>
          </a:xfrm>
          <a:prstGeom prst="rect">
            <a:avLst/>
          </a:prstGeom>
          <a:solidFill>
            <a:srgbClr val="132B51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57201" y="9224961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0" y="4580867"/>
            <a:ext cx="1371600" cy="365760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1800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#25030603</a:t>
            </a:r>
            <a:endParaRPr lang="en-US" sz="1600" dirty="0">
              <a:ln w="10541" cmpd="sng">
                <a:noFill/>
                <a:prstDash val="solid"/>
              </a:ln>
              <a:solidFill>
                <a:srgbClr val="132B5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5028897"/>
            <a:ext cx="6194943" cy="3333351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2"/>
                </a:solidFill>
                <a:latin typeface="Century Gothic" panose="020B0502020202020204" pitchFamily="34" charset="0"/>
              </a:rPr>
              <a:t>Welcome to what feels like a brand-new home in Pine Hills at Cane Bay! This community offers some of the best amenities in all of Cane Bay, including resort-style pools, an incredible spiral water slide, playgrounds, bike paths, walking trails, a campsite, and so much more. This spacious Robie floor plan features 9' ceilings, gas cooking and heating, 5 bedrooms and 3 full bathrooms. The first floor includes a private guest suite, while the second floor offers the owner's suite, three additional bedrooms, and a generous loft. The kitchen is an absolute dream—complete with a massive center island and an oversized walk-in pantry. The backyard is fully fenced, the home has gutters installed, window blinds are already in place, and the refrigerator conveys. It's truly move-in ready from day one!</a:t>
            </a:r>
          </a:p>
          <a:p>
            <a:endParaRPr lang="en-US" sz="1400" dirty="0">
              <a:solidFill>
                <a:schemeClr val="tx2"/>
              </a:solidFill>
              <a:latin typeface="Century Gothic" panose="020B0502020202020204" pitchFamily="34" charset="0"/>
            </a:endParaRPr>
          </a:p>
          <a:p>
            <a:r>
              <a:rPr lang="en-US" sz="1400" dirty="0">
                <a:solidFill>
                  <a:schemeClr val="tx2"/>
                </a:solidFill>
                <a:latin typeface="Century Gothic" panose="020B0502020202020204" pitchFamily="34" charset="0"/>
              </a:rPr>
              <a:t>You'll love the convenience of living in Cane Bay, where shopping, restaurants, grocery stores, and everyday essentials are just minutes away. This home checks all the boxes!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" y="23573"/>
            <a:ext cx="4069079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b="1" dirty="0">
                <a:ln w="3175">
                  <a:noFill/>
                </a:ln>
                <a:solidFill>
                  <a:srgbClr val="132B51"/>
                </a:solidFill>
                <a:latin typeface="Rastanty Cortez" panose="02000506000000020003" pitchFamily="2" charset="0"/>
              </a:rPr>
              <a:t>Just Listed </a:t>
            </a:r>
            <a:endParaRPr lang="en-US" sz="2400" i="1" dirty="0">
              <a:ln w="3175">
                <a:noFill/>
              </a:ln>
              <a:solidFill>
                <a:srgbClr val="132B5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98F47A6-9892-F61B-305C-7CB88A8AE7FD}"/>
              </a:ext>
            </a:extLst>
          </p:cNvPr>
          <p:cNvGrpSpPr/>
          <p:nvPr/>
        </p:nvGrpSpPr>
        <p:grpSpPr>
          <a:xfrm>
            <a:off x="6194942" y="5740841"/>
            <a:ext cx="2017176" cy="1909465"/>
            <a:chOff x="6194942" y="5029200"/>
            <a:chExt cx="2017176" cy="1909465"/>
          </a:xfrm>
        </p:grpSpPr>
        <p:sp>
          <p:nvSpPr>
            <p:cNvPr id="17" name="Rectangle 16"/>
            <p:cNvSpPr/>
            <p:nvPr/>
          </p:nvSpPr>
          <p:spPr>
            <a:xfrm>
              <a:off x="6194942" y="5029200"/>
              <a:ext cx="2017176" cy="1257011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600" b="1" dirty="0">
                  <a:solidFill>
                    <a:schemeClr val="tx2"/>
                  </a:solidFill>
                  <a:latin typeface="Century Gothic" panose="020B0502020202020204" pitchFamily="34" charset="0"/>
                </a:rPr>
                <a:t>Meg H. Kandik</a:t>
              </a:r>
            </a:p>
            <a:p>
              <a:pPr algn="ctr">
                <a:lnSpc>
                  <a:spcPct val="150000"/>
                </a:lnSpc>
              </a:pPr>
              <a:r>
                <a:rPr lang="pt-BR" sz="1200" b="1" dirty="0">
                  <a:solidFill>
                    <a:schemeClr val="tx2"/>
                  </a:solidFill>
                  <a:latin typeface="Century Gothic" panose="020B0502020202020204" pitchFamily="34" charset="0"/>
                </a:rPr>
                <a:t>843-814-5137</a:t>
              </a:r>
            </a:p>
            <a:p>
              <a:pPr algn="ctr">
                <a:lnSpc>
                  <a:spcPct val="150000"/>
                </a:lnSpc>
              </a:pPr>
              <a:r>
                <a:rPr lang="pt-BR" sz="1200" b="1" dirty="0">
                  <a:solidFill>
                    <a:schemeClr val="tx2"/>
                  </a:solidFill>
                  <a:latin typeface="Century Gothic" panose="020B0502020202020204" pitchFamily="34" charset="0"/>
                </a:rPr>
                <a:t>Meg@HolyCityRE.com</a:t>
              </a:r>
            </a:p>
            <a:p>
              <a:pPr algn="ctr">
                <a:lnSpc>
                  <a:spcPct val="150000"/>
                </a:lnSpc>
              </a:pPr>
              <a:r>
                <a:rPr lang="en-US" sz="1200" b="1" dirty="0">
                  <a:solidFill>
                    <a:schemeClr val="tx2"/>
                  </a:solidFill>
                  <a:latin typeface="Century Gothic" panose="020B0502020202020204" pitchFamily="34" charset="0"/>
                </a:rPr>
                <a:t>www.holycityre.com 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327230" y="6477000"/>
              <a:ext cx="1752600" cy="461665"/>
            </a:xfrm>
            <a:prstGeom prst="rect">
              <a:avLst/>
            </a:prstGeom>
            <a:ln>
              <a:noFill/>
            </a:ln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800" b="1" dirty="0">
                  <a:solidFill>
                    <a:schemeClr val="tx2"/>
                  </a:solidFill>
                  <a:latin typeface="Century Gothic" panose="020B0502020202020204" pitchFamily="34" charset="0"/>
                </a:rPr>
                <a:t>Brand Name Real Estate</a:t>
              </a:r>
            </a:p>
            <a:p>
              <a:pPr algn="ctr"/>
              <a:r>
                <a:rPr lang="en-US" sz="800" b="1" dirty="0">
                  <a:solidFill>
                    <a:schemeClr val="tx2"/>
                  </a:solidFill>
                  <a:latin typeface="Century Gothic" panose="020B0502020202020204" pitchFamily="34" charset="0"/>
                </a:rPr>
                <a:t>4 Carriage Ln</a:t>
              </a:r>
            </a:p>
            <a:p>
              <a:pPr algn="ctr"/>
              <a:r>
                <a:rPr lang="en-US" sz="800" b="1" dirty="0">
                  <a:solidFill>
                    <a:schemeClr val="tx2"/>
                  </a:solidFill>
                  <a:latin typeface="Century Gothic" panose="020B0502020202020204" pitchFamily="34" charset="0"/>
                </a:rPr>
                <a:t>Charleston 29407</a:t>
              </a:r>
              <a:endParaRPr lang="en-US" sz="600" b="1" dirty="0">
                <a:solidFill>
                  <a:schemeClr val="tx2"/>
                </a:solidFill>
                <a:latin typeface="Century Gothic" panose="020B0502020202020204" pitchFamily="34" charset="0"/>
              </a:endParaRPr>
            </a:p>
          </p:txBody>
        </p:sp>
      </p:grpSp>
      <p:pic>
        <p:nvPicPr>
          <p:cNvPr id="20" name="Picture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74905" y="7315794"/>
            <a:ext cx="1590562" cy="722554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31" name="Picture 30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998"/>
          <a:stretch/>
        </p:blipFill>
        <p:spPr>
          <a:xfrm>
            <a:off x="10824181" y="4297252"/>
            <a:ext cx="1492010" cy="1505616"/>
          </a:xfrm>
          <a:prstGeom prst="flowChartConnector">
            <a:avLst/>
          </a:prstGeom>
          <a:ln w="63500" cap="rnd">
            <a:noFill/>
          </a:ln>
          <a:effectLst/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4" name="Picture 23"/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8521329"/>
            <a:ext cx="2647188" cy="1757469"/>
          </a:xfrm>
          <a:prstGeom prst="rect">
            <a:avLst/>
          </a:prstGeom>
          <a:ln w="12700">
            <a:solidFill>
              <a:schemeClr val="bg1"/>
            </a:solidFill>
          </a:ln>
          <a:effectLst/>
        </p:spPr>
      </p:pic>
      <p:pic>
        <p:nvPicPr>
          <p:cNvPr id="1032" name="Picture 8"/>
          <p:cNvPicPr preferRelativeResize="0"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85" b="2085"/>
          <a:stretch/>
        </p:blipFill>
        <p:spPr bwMode="auto">
          <a:xfrm>
            <a:off x="0" y="1189661"/>
            <a:ext cx="4069080" cy="2596896"/>
          </a:xfrm>
          <a:prstGeom prst="rect">
            <a:avLst/>
          </a:prstGeom>
          <a:ln w="12700"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52D57ABD-AAC8-F952-61D0-C344E6762C77}"/>
              </a:ext>
            </a:extLst>
          </p:cNvPr>
          <p:cNvSpPr/>
          <p:nvPr/>
        </p:nvSpPr>
        <p:spPr>
          <a:xfrm>
            <a:off x="9123634" y="5867401"/>
            <a:ext cx="45998" cy="3165111"/>
          </a:xfrm>
          <a:prstGeom prst="rect">
            <a:avLst/>
          </a:prstGeom>
          <a:solidFill>
            <a:srgbClr val="329F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74DE84C-E31E-7FA4-F091-4F14E357FEEE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27" t="21041" r="25667" b="45352"/>
          <a:stretch/>
        </p:blipFill>
        <p:spPr>
          <a:xfrm>
            <a:off x="12039600" y="9678585"/>
            <a:ext cx="804672" cy="812010"/>
          </a:xfrm>
          <a:prstGeom prst="flowChartConnector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64783D91-640A-B49A-E896-5D6C1B1CCE4F}"/>
              </a:ext>
            </a:extLst>
          </p:cNvPr>
          <p:cNvSpPr/>
          <p:nvPr/>
        </p:nvSpPr>
        <p:spPr>
          <a:xfrm>
            <a:off x="8977743" y="9678586"/>
            <a:ext cx="3061856" cy="61555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Matt </a:t>
            </a:r>
            <a:r>
              <a:rPr lang="en-US" sz="1600" b="1" dirty="0" err="1">
                <a:solidFill>
                  <a:schemeClr val="bg1"/>
                </a:solidFill>
                <a:latin typeface="Century Gothic" panose="020B0502020202020204" pitchFamily="34" charset="0"/>
              </a:rPr>
              <a:t>Kimes</a:t>
            </a:r>
            <a:endParaRPr lang="en-US" sz="16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pt-BR" sz="900" b="1" dirty="0">
                <a:solidFill>
                  <a:schemeClr val="bg1"/>
                </a:solidFill>
                <a:latin typeface="Century Gothic" panose="020B0502020202020204" pitchFamily="34" charset="0"/>
              </a:rPr>
              <a:t>843-860-1669 | mattkimeshomes@gmail.com</a:t>
            </a:r>
          </a:p>
          <a:p>
            <a:pPr algn="ctr"/>
            <a:r>
              <a:rPr lang="pt-BR" sz="900" b="1" dirty="0">
                <a:solidFill>
                  <a:schemeClr val="bg1"/>
                </a:solidFill>
                <a:latin typeface="Century Gothic" panose="020B0502020202020204" pitchFamily="34" charset="0"/>
              </a:rPr>
              <a:t>www.mattkimeshomes.com</a:t>
            </a:r>
            <a:endParaRPr lang="en-US" sz="9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59901030-0892-379E-94A1-6A3E10379868}"/>
              </a:ext>
            </a:extLst>
          </p:cNvPr>
          <p:cNvSpPr txBox="1">
            <a:spLocks/>
          </p:cNvSpPr>
          <p:nvPr/>
        </p:nvSpPr>
        <p:spPr>
          <a:xfrm>
            <a:off x="4160522" y="149076"/>
            <a:ext cx="4051598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>
            <a:lvl1pPr algn="ctr" defTabSz="8229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123 Horizon Ridge Drive</a:t>
            </a:r>
          </a:p>
          <a:p>
            <a:r>
              <a:rPr lang="en-US" sz="1800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Cane Bay Plantation</a:t>
            </a:r>
          </a:p>
          <a:p>
            <a:r>
              <a:rPr lang="en-US" sz="1800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Summerville, SC 29486</a:t>
            </a:r>
          </a:p>
        </p:txBody>
      </p:sp>
      <p:pic>
        <p:nvPicPr>
          <p:cNvPr id="14" name="Graphic 13" descr="House outline">
            <a:extLst>
              <a:ext uri="{FF2B5EF4-FFF2-40B4-BE49-F238E27FC236}">
                <a16:creationId xmlns:a16="http://schemas.microsoft.com/office/drawing/2014/main" id="{947B179B-DEFE-62A9-D0D2-868FE7F4397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418169" y="3429000"/>
            <a:ext cx="914400" cy="914400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0DC15555-7811-2481-EB66-437213A9A6D3}"/>
              </a:ext>
            </a:extLst>
          </p:cNvPr>
          <p:cNvSpPr txBox="1"/>
          <p:nvPr/>
        </p:nvSpPr>
        <p:spPr>
          <a:xfrm>
            <a:off x="0" y="4580344"/>
            <a:ext cx="13716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5 BED</a:t>
            </a:r>
          </a:p>
        </p:txBody>
      </p:sp>
      <p:pic>
        <p:nvPicPr>
          <p:cNvPr id="11" name="Graphic 10" descr="Bed outline">
            <a:extLst>
              <a:ext uri="{FF2B5EF4-FFF2-40B4-BE49-F238E27FC236}">
                <a16:creationId xmlns:a16="http://schemas.microsoft.com/office/drawing/2014/main" id="{3648319F-E2C7-5E08-D5D3-32BCBC20C63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79476" y="3975352"/>
            <a:ext cx="612648" cy="612648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B784781E-6931-0A33-C868-46D42D87E573}"/>
              </a:ext>
            </a:extLst>
          </p:cNvPr>
          <p:cNvSpPr txBox="1"/>
          <p:nvPr/>
        </p:nvSpPr>
        <p:spPr>
          <a:xfrm>
            <a:off x="1714501" y="4580345"/>
            <a:ext cx="13716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3 BATH</a:t>
            </a:r>
          </a:p>
        </p:txBody>
      </p:sp>
      <p:pic>
        <p:nvPicPr>
          <p:cNvPr id="13" name="Graphic 12" descr="Bathtub outline">
            <a:extLst>
              <a:ext uri="{FF2B5EF4-FFF2-40B4-BE49-F238E27FC236}">
                <a16:creationId xmlns:a16="http://schemas.microsoft.com/office/drawing/2014/main" id="{97855D56-DCC8-1EDF-C44E-8EAA55CD5E01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093976" y="3975352"/>
            <a:ext cx="612648" cy="612648"/>
          </a:xfrm>
          <a:prstGeom prst="rect">
            <a:avLst/>
          </a:prstGeom>
        </p:spPr>
      </p:pic>
      <p:pic>
        <p:nvPicPr>
          <p:cNvPr id="15" name="Graphic 14" descr="House outline">
            <a:extLst>
              <a:ext uri="{FF2B5EF4-FFF2-40B4-BE49-F238E27FC236}">
                <a16:creationId xmlns:a16="http://schemas.microsoft.com/office/drawing/2014/main" id="{F90703AE-6211-0097-43D8-4647ADA162B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22976" y="3975352"/>
            <a:ext cx="612648" cy="612648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7264C889-88F0-C99F-94F5-DDF12A5D8855}"/>
              </a:ext>
            </a:extLst>
          </p:cNvPr>
          <p:cNvSpPr txBox="1">
            <a:spLocks/>
          </p:cNvSpPr>
          <p:nvPr/>
        </p:nvSpPr>
        <p:spPr>
          <a:xfrm>
            <a:off x="6858000" y="4583917"/>
            <a:ext cx="1371600" cy="3657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>
            <a:lvl1pPr algn="ctr" defTabSz="8229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$409,999</a:t>
            </a:r>
          </a:p>
        </p:txBody>
      </p:sp>
      <p:pic>
        <p:nvPicPr>
          <p:cNvPr id="10" name="Graphic 9" descr="Money outline">
            <a:extLst>
              <a:ext uri="{FF2B5EF4-FFF2-40B4-BE49-F238E27FC236}">
                <a16:creationId xmlns:a16="http://schemas.microsoft.com/office/drawing/2014/main" id="{EF5F22F0-029B-80B0-70B8-43EE400743C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7237476" y="3975352"/>
            <a:ext cx="612648" cy="612648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DD2F4026-C3EC-351D-7271-BBBCCD4A886F}"/>
              </a:ext>
            </a:extLst>
          </p:cNvPr>
          <p:cNvSpPr txBox="1"/>
          <p:nvPr/>
        </p:nvSpPr>
        <p:spPr>
          <a:xfrm>
            <a:off x="3429001" y="4580345"/>
            <a:ext cx="13716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2,384 SF</a:t>
            </a:r>
          </a:p>
        </p:txBody>
      </p:sp>
      <p:pic>
        <p:nvPicPr>
          <p:cNvPr id="30" name="Graphic 29" descr="Blueprint outline">
            <a:extLst>
              <a:ext uri="{FF2B5EF4-FFF2-40B4-BE49-F238E27FC236}">
                <a16:creationId xmlns:a16="http://schemas.microsoft.com/office/drawing/2014/main" id="{88EA6266-BAD4-5E9E-2F90-4C31C6727FFB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3808476" y="3975352"/>
            <a:ext cx="612648" cy="612648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978C4103-F980-9415-8D0D-333BB973D8EB}"/>
              </a:ext>
            </a:extLst>
          </p:cNvPr>
          <p:cNvSpPr txBox="1"/>
          <p:nvPr/>
        </p:nvSpPr>
        <p:spPr>
          <a:xfrm>
            <a:off x="-4417740" y="4419600"/>
            <a:ext cx="40690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Sat 10-12 &amp; Sun 10-12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592A8AE-A0B2-5194-E85C-1DF5BB4F6E00}"/>
              </a:ext>
            </a:extLst>
          </p:cNvPr>
          <p:cNvSpPr txBox="1"/>
          <p:nvPr/>
        </p:nvSpPr>
        <p:spPr>
          <a:xfrm>
            <a:off x="-4417741" y="3899212"/>
            <a:ext cx="40386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Cochocib Script Latin Pro" panose="02000503000000020003" pitchFamily="2" charset="0"/>
              </a:rPr>
              <a:t>Open House</a:t>
            </a:r>
            <a:endParaRPr lang="en-US" sz="36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5" name="Picture 8">
            <a:extLst>
              <a:ext uri="{FF2B5EF4-FFF2-40B4-BE49-F238E27FC236}">
                <a16:creationId xmlns:a16="http://schemas.microsoft.com/office/drawing/2014/main" id="{C6D4F511-9F41-ACF3-0C6B-0F633BCC6495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6" b="1786"/>
          <a:stretch/>
        </p:blipFill>
        <p:spPr bwMode="auto">
          <a:xfrm>
            <a:off x="4160520" y="1189661"/>
            <a:ext cx="4069080" cy="2596896"/>
          </a:xfrm>
          <a:prstGeom prst="rect">
            <a:avLst/>
          </a:prstGeom>
          <a:ln w="12700"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9912556-D356-B5F9-378E-BE498B29C273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92068" y="8518244"/>
            <a:ext cx="2645464" cy="1763642"/>
          </a:xfrm>
          <a:prstGeom prst="rect">
            <a:avLst/>
          </a:prstGeom>
          <a:ln w="12700">
            <a:solidFill>
              <a:schemeClr val="bg1"/>
            </a:solidFill>
          </a:ln>
          <a:effectLst/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DF1A24B-A7AD-F47C-A12D-E0A87766F46C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82412" y="8524961"/>
            <a:ext cx="2647188" cy="1750206"/>
          </a:xfrm>
          <a:prstGeom prst="rect">
            <a:avLst/>
          </a:prstGeom>
          <a:ln w="12700">
            <a:solidFill>
              <a:schemeClr val="bg1"/>
            </a:solidFill>
          </a:ln>
          <a:effectLst/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D2C14D8-D55F-4068-AE2C-9E7D2303E68A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0430869"/>
            <a:ext cx="2647188" cy="1757469"/>
          </a:xfrm>
          <a:prstGeom prst="rect">
            <a:avLst/>
          </a:prstGeom>
          <a:ln w="12700">
            <a:solidFill>
              <a:schemeClr val="bg1"/>
            </a:solidFill>
          </a:ln>
          <a:effectLst/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1268843C-7AFF-3065-EF94-669560C7ED1E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92068" y="10435071"/>
            <a:ext cx="2645464" cy="1749067"/>
          </a:xfrm>
          <a:prstGeom prst="rect">
            <a:avLst/>
          </a:prstGeom>
          <a:ln w="12700">
            <a:solidFill>
              <a:schemeClr val="bg1"/>
            </a:solidFill>
          </a:ln>
          <a:effectLst/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676EA26C-F4AA-711D-894A-187D987882C1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82412" y="10427208"/>
            <a:ext cx="2647188" cy="1764792"/>
          </a:xfrm>
          <a:prstGeom prst="rect">
            <a:avLst/>
          </a:prstGeom>
          <a:ln w="12700">
            <a:solidFill>
              <a:schemeClr val="bg1"/>
            </a:solidFill>
          </a:ln>
          <a:effectLst/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64993325-13A2-D24A-ED58-74C8503D3BE9}"/>
              </a:ext>
            </a:extLst>
          </p:cNvPr>
          <p:cNvSpPr/>
          <p:nvPr/>
        </p:nvSpPr>
        <p:spPr>
          <a:xfrm>
            <a:off x="3238500" y="10250756"/>
            <a:ext cx="1752600" cy="215444"/>
          </a:xfrm>
          <a:prstGeom prst="rect">
            <a:avLst/>
          </a:prstGeom>
          <a:ln>
            <a:noFill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800" b="1" i="1" dirty="0">
                <a:solidFill>
                  <a:schemeClr val="tx2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</a:rPr>
              <a:t>Some images AI modified</a:t>
            </a:r>
            <a:endParaRPr lang="en-US" sz="600" b="1" i="1" dirty="0">
              <a:solidFill>
                <a:schemeClr val="tx2">
                  <a:lumMod val="40000"/>
                  <a:lumOff val="60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1194</TotalTime>
  <Words>260</Words>
  <Application>Microsoft Office PowerPoint</Application>
  <PresentationFormat>Custom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Cochocib Script Latin Pro</vt:lpstr>
      <vt:lpstr>Rastanty Cortez</vt:lpstr>
      <vt:lpstr>Office 2013 - 2022 Theme</vt:lpstr>
      <vt:lpstr>#25030603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140</cp:revision>
  <dcterms:created xsi:type="dcterms:W3CDTF">2006-08-16T00:00:00Z</dcterms:created>
  <dcterms:modified xsi:type="dcterms:W3CDTF">2025-11-18T18:02:48Z</dcterms:modified>
</cp:coreProperties>
</file>