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6942" rtl="0" eaLnBrk="1" latinLnBrk="0" hangingPunct="1">
      <a:defRPr sz="1800" kern="1200">
        <a:solidFill>
          <a:schemeClr val="tx1"/>
        </a:solidFill>
        <a:latin typeface="+mn-lt"/>
        <a:ea typeface="+mn-ea"/>
        <a:cs typeface="+mn-cs"/>
      </a:defRPr>
    </a:lvl1pPr>
    <a:lvl2pPr marL="458471" algn="l" defTabSz="916942" rtl="0" eaLnBrk="1" latinLnBrk="0" hangingPunct="1">
      <a:defRPr sz="1800" kern="1200">
        <a:solidFill>
          <a:schemeClr val="tx1"/>
        </a:solidFill>
        <a:latin typeface="+mn-lt"/>
        <a:ea typeface="+mn-ea"/>
        <a:cs typeface="+mn-cs"/>
      </a:defRPr>
    </a:lvl2pPr>
    <a:lvl3pPr marL="916942" algn="l" defTabSz="916942" rtl="0" eaLnBrk="1" latinLnBrk="0" hangingPunct="1">
      <a:defRPr sz="1800" kern="1200">
        <a:solidFill>
          <a:schemeClr val="tx1"/>
        </a:solidFill>
        <a:latin typeface="+mn-lt"/>
        <a:ea typeface="+mn-ea"/>
        <a:cs typeface="+mn-cs"/>
      </a:defRPr>
    </a:lvl3pPr>
    <a:lvl4pPr marL="1375413" algn="l" defTabSz="916942" rtl="0" eaLnBrk="1" latinLnBrk="0" hangingPunct="1">
      <a:defRPr sz="1800" kern="1200">
        <a:solidFill>
          <a:schemeClr val="tx1"/>
        </a:solidFill>
        <a:latin typeface="+mn-lt"/>
        <a:ea typeface="+mn-ea"/>
        <a:cs typeface="+mn-cs"/>
      </a:defRPr>
    </a:lvl4pPr>
    <a:lvl5pPr marL="1833884" algn="l" defTabSz="916942" rtl="0" eaLnBrk="1" latinLnBrk="0" hangingPunct="1">
      <a:defRPr sz="1800" kern="1200">
        <a:solidFill>
          <a:schemeClr val="tx1"/>
        </a:solidFill>
        <a:latin typeface="+mn-lt"/>
        <a:ea typeface="+mn-ea"/>
        <a:cs typeface="+mn-cs"/>
      </a:defRPr>
    </a:lvl5pPr>
    <a:lvl6pPr marL="2292355" algn="l" defTabSz="916942" rtl="0" eaLnBrk="1" latinLnBrk="0" hangingPunct="1">
      <a:defRPr sz="1800" kern="1200">
        <a:solidFill>
          <a:schemeClr val="tx1"/>
        </a:solidFill>
        <a:latin typeface="+mn-lt"/>
        <a:ea typeface="+mn-ea"/>
        <a:cs typeface="+mn-cs"/>
      </a:defRPr>
    </a:lvl6pPr>
    <a:lvl7pPr marL="2750826" algn="l" defTabSz="916942" rtl="0" eaLnBrk="1" latinLnBrk="0" hangingPunct="1">
      <a:defRPr sz="1800" kern="1200">
        <a:solidFill>
          <a:schemeClr val="tx1"/>
        </a:solidFill>
        <a:latin typeface="+mn-lt"/>
        <a:ea typeface="+mn-ea"/>
        <a:cs typeface="+mn-cs"/>
      </a:defRPr>
    </a:lvl7pPr>
    <a:lvl8pPr marL="3209297" algn="l" defTabSz="916942" rtl="0" eaLnBrk="1" latinLnBrk="0" hangingPunct="1">
      <a:defRPr sz="1800" kern="1200">
        <a:solidFill>
          <a:schemeClr val="tx1"/>
        </a:solidFill>
        <a:latin typeface="+mn-lt"/>
        <a:ea typeface="+mn-ea"/>
        <a:cs typeface="+mn-cs"/>
      </a:defRPr>
    </a:lvl8pPr>
    <a:lvl9pPr marL="3667768" algn="l" defTabSz="9169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5B"/>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3" d="100"/>
          <a:sy n="63" d="100"/>
        </p:scale>
        <p:origin x="2902" y="31"/>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2816" indent="0" algn="ctr">
              <a:buNone/>
              <a:defRPr>
                <a:solidFill>
                  <a:schemeClr val="tx1">
                    <a:tint val="75000"/>
                  </a:schemeClr>
                </a:solidFill>
              </a:defRPr>
            </a:lvl2pPr>
            <a:lvl3pPr marL="905633" indent="0" algn="ctr">
              <a:buNone/>
              <a:defRPr>
                <a:solidFill>
                  <a:schemeClr val="tx1">
                    <a:tint val="75000"/>
                  </a:schemeClr>
                </a:solidFill>
              </a:defRPr>
            </a:lvl3pPr>
            <a:lvl4pPr marL="1358450" indent="0" algn="ctr">
              <a:buNone/>
              <a:defRPr>
                <a:solidFill>
                  <a:schemeClr val="tx1">
                    <a:tint val="75000"/>
                  </a:schemeClr>
                </a:solidFill>
              </a:defRPr>
            </a:lvl4pPr>
            <a:lvl5pPr marL="1811266" indent="0" algn="ctr">
              <a:buNone/>
              <a:defRPr>
                <a:solidFill>
                  <a:schemeClr val="tx1">
                    <a:tint val="75000"/>
                  </a:schemeClr>
                </a:solidFill>
              </a:defRPr>
            </a:lvl5pPr>
            <a:lvl6pPr marL="2264083" indent="0" algn="ctr">
              <a:buNone/>
              <a:defRPr>
                <a:solidFill>
                  <a:schemeClr val="tx1">
                    <a:tint val="75000"/>
                  </a:schemeClr>
                </a:solidFill>
              </a:defRPr>
            </a:lvl6pPr>
            <a:lvl7pPr marL="2716899" indent="0" algn="ctr">
              <a:buNone/>
              <a:defRPr>
                <a:solidFill>
                  <a:schemeClr val="tx1">
                    <a:tint val="75000"/>
                  </a:schemeClr>
                </a:solidFill>
              </a:defRPr>
            </a:lvl7pPr>
            <a:lvl8pPr marL="3169716" indent="0" algn="ctr">
              <a:buNone/>
              <a:defRPr>
                <a:solidFill>
                  <a:schemeClr val="tx1">
                    <a:tint val="75000"/>
                  </a:schemeClr>
                </a:solidFill>
              </a:defRPr>
            </a:lvl8pPr>
            <a:lvl9pPr marL="36225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8"/>
            <a:ext cx="6217920" cy="2000249"/>
          </a:xfrm>
        </p:spPr>
        <p:txBody>
          <a:bodyPr anchor="b"/>
          <a:lstStyle>
            <a:lvl1pPr marL="0" indent="0">
              <a:buNone/>
              <a:defRPr sz="1956">
                <a:solidFill>
                  <a:schemeClr val="tx1">
                    <a:tint val="75000"/>
                  </a:schemeClr>
                </a:solidFill>
              </a:defRPr>
            </a:lvl1pPr>
            <a:lvl2pPr marL="452816" indent="0">
              <a:buNone/>
              <a:defRPr sz="1778">
                <a:solidFill>
                  <a:schemeClr val="tx1">
                    <a:tint val="75000"/>
                  </a:schemeClr>
                </a:solidFill>
              </a:defRPr>
            </a:lvl2pPr>
            <a:lvl3pPr marL="905633" indent="0">
              <a:buNone/>
              <a:defRPr sz="1600">
                <a:solidFill>
                  <a:schemeClr val="tx1">
                    <a:tint val="75000"/>
                  </a:schemeClr>
                </a:solidFill>
              </a:defRPr>
            </a:lvl3pPr>
            <a:lvl4pPr marL="1358450" indent="0">
              <a:buNone/>
              <a:defRPr sz="1422">
                <a:solidFill>
                  <a:schemeClr val="tx1">
                    <a:tint val="75000"/>
                  </a:schemeClr>
                </a:solidFill>
              </a:defRPr>
            </a:lvl4pPr>
            <a:lvl5pPr marL="1811266" indent="0">
              <a:buNone/>
              <a:defRPr sz="1422">
                <a:solidFill>
                  <a:schemeClr val="tx1">
                    <a:tint val="75000"/>
                  </a:schemeClr>
                </a:solidFill>
              </a:defRPr>
            </a:lvl5pPr>
            <a:lvl6pPr marL="2264083" indent="0">
              <a:buNone/>
              <a:defRPr sz="1422">
                <a:solidFill>
                  <a:schemeClr val="tx1">
                    <a:tint val="75000"/>
                  </a:schemeClr>
                </a:solidFill>
              </a:defRPr>
            </a:lvl6pPr>
            <a:lvl7pPr marL="2716899" indent="0">
              <a:buNone/>
              <a:defRPr sz="1422">
                <a:solidFill>
                  <a:schemeClr val="tx1">
                    <a:tint val="75000"/>
                  </a:schemeClr>
                </a:solidFill>
              </a:defRPr>
            </a:lvl7pPr>
            <a:lvl8pPr marL="3169716" indent="0">
              <a:buNone/>
              <a:defRPr sz="1422">
                <a:solidFill>
                  <a:schemeClr val="tx1">
                    <a:tint val="75000"/>
                  </a:schemeClr>
                </a:solidFill>
              </a:defRPr>
            </a:lvl8pPr>
            <a:lvl9pPr marL="3622532" indent="0">
              <a:buNone/>
              <a:defRPr sz="14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756"/>
            </a:lvl1pPr>
            <a:lvl2pPr>
              <a:defRPr sz="2400"/>
            </a:lvl2pPr>
            <a:lvl3pPr>
              <a:defRPr sz="1956"/>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3"/>
            <a:ext cx="3230880" cy="6034617"/>
          </a:xfrm>
        </p:spPr>
        <p:txBody>
          <a:bodyPr/>
          <a:lstStyle>
            <a:lvl1pPr>
              <a:defRPr sz="2756"/>
            </a:lvl1pPr>
            <a:lvl2pPr>
              <a:defRPr sz="2400"/>
            </a:lvl2pPr>
            <a:lvl3pPr>
              <a:defRPr sz="1956"/>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2816" indent="0">
              <a:buNone/>
              <a:defRPr sz="1956" b="1"/>
            </a:lvl2pPr>
            <a:lvl3pPr marL="905633" indent="0">
              <a:buNone/>
              <a:defRPr sz="1778" b="1"/>
            </a:lvl3pPr>
            <a:lvl4pPr marL="1358450" indent="0">
              <a:buNone/>
              <a:defRPr sz="1600" b="1"/>
            </a:lvl4pPr>
            <a:lvl5pPr marL="1811266" indent="0">
              <a:buNone/>
              <a:defRPr sz="1600" b="1"/>
            </a:lvl5pPr>
            <a:lvl6pPr marL="2264083" indent="0">
              <a:buNone/>
              <a:defRPr sz="1600" b="1"/>
            </a:lvl6pPr>
            <a:lvl7pPr marL="2716899" indent="0">
              <a:buNone/>
              <a:defRPr sz="1600" b="1"/>
            </a:lvl7pPr>
            <a:lvl8pPr marL="3169716" indent="0">
              <a:buNone/>
              <a:defRPr sz="1600" b="1"/>
            </a:lvl8pPr>
            <a:lvl9pPr marL="3622532"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1956"/>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2816" indent="0">
              <a:buNone/>
              <a:defRPr sz="1956" b="1"/>
            </a:lvl2pPr>
            <a:lvl3pPr marL="905633" indent="0">
              <a:buNone/>
              <a:defRPr sz="1778" b="1"/>
            </a:lvl3pPr>
            <a:lvl4pPr marL="1358450" indent="0">
              <a:buNone/>
              <a:defRPr sz="1600" b="1"/>
            </a:lvl4pPr>
            <a:lvl5pPr marL="1811266" indent="0">
              <a:buNone/>
              <a:defRPr sz="1600" b="1"/>
            </a:lvl5pPr>
            <a:lvl6pPr marL="2264083" indent="0">
              <a:buNone/>
              <a:defRPr sz="1600" b="1"/>
            </a:lvl6pPr>
            <a:lvl7pPr marL="2716899" indent="0">
              <a:buNone/>
              <a:defRPr sz="1600" b="1"/>
            </a:lvl7pPr>
            <a:lvl8pPr marL="3169716" indent="0">
              <a:buNone/>
              <a:defRPr sz="1600" b="1"/>
            </a:lvl8pPr>
            <a:lvl9pPr marL="362253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1956"/>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1" cy="1549400"/>
          </a:xfrm>
        </p:spPr>
        <p:txBody>
          <a:bodyPr anchor="b"/>
          <a:lstStyle>
            <a:lvl1pPr algn="l">
              <a:defRPr sz="1956" b="1"/>
            </a:lvl1pPr>
          </a:lstStyle>
          <a:p>
            <a:r>
              <a:rPr lang="en-US"/>
              <a:t>Click to edit Master title style</a:t>
            </a:r>
          </a:p>
        </p:txBody>
      </p:sp>
      <p:sp>
        <p:nvSpPr>
          <p:cNvPr id="3" name="Content Placeholder 2"/>
          <p:cNvSpPr>
            <a:spLocks noGrp="1"/>
          </p:cNvSpPr>
          <p:nvPr>
            <p:ph idx="1"/>
          </p:nvPr>
        </p:nvSpPr>
        <p:spPr>
          <a:xfrm>
            <a:off x="2860040" y="364067"/>
            <a:ext cx="4089401" cy="7804151"/>
          </a:xfrm>
        </p:spPr>
        <p:txBody>
          <a:bodyPr/>
          <a:lstStyle>
            <a:lvl1pPr>
              <a:defRPr sz="3200"/>
            </a:lvl1pPr>
            <a:lvl2pPr>
              <a:defRPr sz="2756"/>
            </a:lvl2pPr>
            <a:lvl3pPr>
              <a:defRPr sz="2400"/>
            </a:lvl3pPr>
            <a:lvl4pPr>
              <a:defRPr sz="1956"/>
            </a:lvl4pPr>
            <a:lvl5pPr>
              <a:defRPr sz="1956"/>
            </a:lvl5pPr>
            <a:lvl6pPr>
              <a:defRPr sz="1956"/>
            </a:lvl6pPr>
            <a:lvl7pPr>
              <a:defRPr sz="1956"/>
            </a:lvl7pPr>
            <a:lvl8pPr>
              <a:defRPr sz="1956"/>
            </a:lvl8pPr>
            <a:lvl9pPr>
              <a:defRPr sz="19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1" cy="6254751"/>
          </a:xfrm>
        </p:spPr>
        <p:txBody>
          <a:bodyPr/>
          <a:lstStyle>
            <a:lvl1pPr marL="0" indent="0">
              <a:buNone/>
              <a:defRPr sz="1422"/>
            </a:lvl1pPr>
            <a:lvl2pPr marL="452816" indent="0">
              <a:buNone/>
              <a:defRPr sz="1156"/>
            </a:lvl2pPr>
            <a:lvl3pPr marL="905633" indent="0">
              <a:buNone/>
              <a:defRPr sz="978"/>
            </a:lvl3pPr>
            <a:lvl4pPr marL="1358450" indent="0">
              <a:buNone/>
              <a:defRPr sz="889"/>
            </a:lvl4pPr>
            <a:lvl5pPr marL="1811266" indent="0">
              <a:buNone/>
              <a:defRPr sz="889"/>
            </a:lvl5pPr>
            <a:lvl6pPr marL="2264083" indent="0">
              <a:buNone/>
              <a:defRPr sz="889"/>
            </a:lvl6pPr>
            <a:lvl7pPr marL="2716899" indent="0">
              <a:buNone/>
              <a:defRPr sz="889"/>
            </a:lvl7pPr>
            <a:lvl8pPr marL="3169716" indent="0">
              <a:buNone/>
              <a:defRPr sz="889"/>
            </a:lvl8pPr>
            <a:lvl9pPr marL="362253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1956"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2816" indent="0">
              <a:buNone/>
              <a:defRPr sz="2756"/>
            </a:lvl2pPr>
            <a:lvl3pPr marL="905633" indent="0">
              <a:buNone/>
              <a:defRPr sz="2400"/>
            </a:lvl3pPr>
            <a:lvl4pPr marL="1358450" indent="0">
              <a:buNone/>
              <a:defRPr sz="1956"/>
            </a:lvl4pPr>
            <a:lvl5pPr marL="1811266" indent="0">
              <a:buNone/>
              <a:defRPr sz="1956"/>
            </a:lvl5pPr>
            <a:lvl6pPr marL="2264083" indent="0">
              <a:buNone/>
              <a:defRPr sz="1956"/>
            </a:lvl6pPr>
            <a:lvl7pPr marL="2716899" indent="0">
              <a:buNone/>
              <a:defRPr sz="1956"/>
            </a:lvl7pPr>
            <a:lvl8pPr marL="3169716" indent="0">
              <a:buNone/>
              <a:defRPr sz="1956"/>
            </a:lvl8pPr>
            <a:lvl9pPr marL="3622532" indent="0">
              <a:buNone/>
              <a:defRPr sz="1956"/>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22"/>
            </a:lvl1pPr>
            <a:lvl2pPr marL="452816" indent="0">
              <a:buNone/>
              <a:defRPr sz="1156"/>
            </a:lvl2pPr>
            <a:lvl3pPr marL="905633" indent="0">
              <a:buNone/>
              <a:defRPr sz="978"/>
            </a:lvl3pPr>
            <a:lvl4pPr marL="1358450" indent="0">
              <a:buNone/>
              <a:defRPr sz="889"/>
            </a:lvl4pPr>
            <a:lvl5pPr marL="1811266" indent="0">
              <a:buNone/>
              <a:defRPr sz="889"/>
            </a:lvl5pPr>
            <a:lvl6pPr marL="2264083" indent="0">
              <a:buNone/>
              <a:defRPr sz="889"/>
            </a:lvl6pPr>
            <a:lvl7pPr marL="2716899" indent="0">
              <a:buNone/>
              <a:defRPr sz="889"/>
            </a:lvl7pPr>
            <a:lvl8pPr marL="3169716" indent="0">
              <a:buNone/>
              <a:defRPr sz="889"/>
            </a:lvl8pPr>
            <a:lvl9pPr marL="362253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3"/>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56">
                <a:solidFill>
                  <a:schemeClr val="tx1">
                    <a:tint val="75000"/>
                  </a:schemeClr>
                </a:solidFill>
              </a:defRPr>
            </a:lvl1pPr>
          </a:lstStyle>
          <a:p>
            <a:fld id="{1D8BD707-D9CF-40AE-B4C6-C98DA3205C09}" type="datetimeFigureOut">
              <a:rPr lang="en-US" smtClean="0"/>
              <a:pPr/>
              <a:t>2/21/2022</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5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56">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05633" rtl="0" eaLnBrk="1" latinLnBrk="0" hangingPunct="1">
        <a:spcBef>
          <a:spcPct val="0"/>
        </a:spcBef>
        <a:buNone/>
        <a:defRPr sz="4356" kern="1200">
          <a:solidFill>
            <a:schemeClr val="tx1"/>
          </a:solidFill>
          <a:latin typeface="+mj-lt"/>
          <a:ea typeface="+mj-ea"/>
          <a:cs typeface="+mj-cs"/>
        </a:defRPr>
      </a:lvl1pPr>
    </p:titleStyle>
    <p:bodyStyle>
      <a:lvl1pPr marL="339612" indent="-339612" algn="l" defTabSz="90563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5827" indent="-283011" algn="l" defTabSz="905633" rtl="0" eaLnBrk="1" latinLnBrk="0" hangingPunct="1">
        <a:spcBef>
          <a:spcPct val="20000"/>
        </a:spcBef>
        <a:buFont typeface="Arial" pitchFamily="34" charset="0"/>
        <a:buChar char="–"/>
        <a:defRPr sz="2756" kern="1200">
          <a:solidFill>
            <a:schemeClr val="tx1"/>
          </a:solidFill>
          <a:latin typeface="+mn-lt"/>
          <a:ea typeface="+mn-ea"/>
          <a:cs typeface="+mn-cs"/>
        </a:defRPr>
      </a:lvl2pPr>
      <a:lvl3pPr marL="1132042" indent="-226408" algn="l" defTabSz="90563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4858"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4pPr>
      <a:lvl5pPr marL="2037674"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5pPr>
      <a:lvl6pPr marL="2490491"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6pPr>
      <a:lvl7pPr marL="2943308"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7pPr>
      <a:lvl8pPr marL="3396124"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8pPr>
      <a:lvl9pPr marL="3848941"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9pPr>
    </p:bodyStyle>
    <p:otherStyle>
      <a:defPPr>
        <a:defRPr lang="en-US"/>
      </a:defPPr>
      <a:lvl1pPr marL="0" algn="l" defTabSz="905633" rtl="0" eaLnBrk="1" latinLnBrk="0" hangingPunct="1">
        <a:defRPr sz="1778" kern="1200">
          <a:solidFill>
            <a:schemeClr val="tx1"/>
          </a:solidFill>
          <a:latin typeface="+mn-lt"/>
          <a:ea typeface="+mn-ea"/>
          <a:cs typeface="+mn-cs"/>
        </a:defRPr>
      </a:lvl1pPr>
      <a:lvl2pPr marL="452816" algn="l" defTabSz="905633" rtl="0" eaLnBrk="1" latinLnBrk="0" hangingPunct="1">
        <a:defRPr sz="1778" kern="1200">
          <a:solidFill>
            <a:schemeClr val="tx1"/>
          </a:solidFill>
          <a:latin typeface="+mn-lt"/>
          <a:ea typeface="+mn-ea"/>
          <a:cs typeface="+mn-cs"/>
        </a:defRPr>
      </a:lvl2pPr>
      <a:lvl3pPr marL="905633" algn="l" defTabSz="905633" rtl="0" eaLnBrk="1" latinLnBrk="0" hangingPunct="1">
        <a:defRPr sz="1778" kern="1200">
          <a:solidFill>
            <a:schemeClr val="tx1"/>
          </a:solidFill>
          <a:latin typeface="+mn-lt"/>
          <a:ea typeface="+mn-ea"/>
          <a:cs typeface="+mn-cs"/>
        </a:defRPr>
      </a:lvl3pPr>
      <a:lvl4pPr marL="1358450" algn="l" defTabSz="905633" rtl="0" eaLnBrk="1" latinLnBrk="0" hangingPunct="1">
        <a:defRPr sz="1778" kern="1200">
          <a:solidFill>
            <a:schemeClr val="tx1"/>
          </a:solidFill>
          <a:latin typeface="+mn-lt"/>
          <a:ea typeface="+mn-ea"/>
          <a:cs typeface="+mn-cs"/>
        </a:defRPr>
      </a:lvl4pPr>
      <a:lvl5pPr marL="1811266" algn="l" defTabSz="905633" rtl="0" eaLnBrk="1" latinLnBrk="0" hangingPunct="1">
        <a:defRPr sz="1778" kern="1200">
          <a:solidFill>
            <a:schemeClr val="tx1"/>
          </a:solidFill>
          <a:latin typeface="+mn-lt"/>
          <a:ea typeface="+mn-ea"/>
          <a:cs typeface="+mn-cs"/>
        </a:defRPr>
      </a:lvl5pPr>
      <a:lvl6pPr marL="2264083" algn="l" defTabSz="905633" rtl="0" eaLnBrk="1" latinLnBrk="0" hangingPunct="1">
        <a:defRPr sz="1778" kern="1200">
          <a:solidFill>
            <a:schemeClr val="tx1"/>
          </a:solidFill>
          <a:latin typeface="+mn-lt"/>
          <a:ea typeface="+mn-ea"/>
          <a:cs typeface="+mn-cs"/>
        </a:defRPr>
      </a:lvl6pPr>
      <a:lvl7pPr marL="2716899" algn="l" defTabSz="905633" rtl="0" eaLnBrk="1" latinLnBrk="0" hangingPunct="1">
        <a:defRPr sz="1778" kern="1200">
          <a:solidFill>
            <a:schemeClr val="tx1"/>
          </a:solidFill>
          <a:latin typeface="+mn-lt"/>
          <a:ea typeface="+mn-ea"/>
          <a:cs typeface="+mn-cs"/>
        </a:defRPr>
      </a:lvl7pPr>
      <a:lvl8pPr marL="3169716" algn="l" defTabSz="905633" rtl="0" eaLnBrk="1" latinLnBrk="0" hangingPunct="1">
        <a:defRPr sz="1778" kern="1200">
          <a:solidFill>
            <a:schemeClr val="tx1"/>
          </a:solidFill>
          <a:latin typeface="+mn-lt"/>
          <a:ea typeface="+mn-ea"/>
          <a:cs typeface="+mn-cs"/>
        </a:defRPr>
      </a:lvl8pPr>
      <a:lvl9pPr marL="3622532" algn="l" defTabSz="905633" rtl="0" eaLnBrk="1" latinLnBrk="0" hangingPunct="1">
        <a:defRPr sz="17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7315200" cy="4876800"/>
          </a:xfrm>
          <a:prstGeom prst="rect">
            <a:avLst/>
          </a:prstGeom>
          <a:ln>
            <a:noFill/>
          </a:ln>
          <a:effectLst>
            <a:softEdge rad="112500"/>
          </a:effectLst>
        </p:spPr>
      </p:pic>
      <p:sp>
        <p:nvSpPr>
          <p:cNvPr id="4" name="Rectangle 3"/>
          <p:cNvSpPr/>
          <p:nvPr/>
        </p:nvSpPr>
        <p:spPr>
          <a:xfrm>
            <a:off x="1" y="3811393"/>
            <a:ext cx="7301522" cy="913007"/>
          </a:xfrm>
          <a:prstGeom prst="rect">
            <a:avLst/>
          </a:prstGeom>
        </p:spPr>
        <p:txBody>
          <a:bodyPr wrap="square">
            <a:spAutoFit/>
          </a:bodyPr>
          <a:lstStyle/>
          <a:p>
            <a:pPr algn="ctr"/>
            <a:r>
              <a:rPr lang="en-US" sz="2133"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123 Old Course Road</a:t>
            </a:r>
          </a:p>
          <a:p>
            <a:pPr algn="ctr"/>
            <a:r>
              <a:rPr lang="en-US" sz="16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Legend Oaks Plantation ~ Summerville, SC 29485</a:t>
            </a:r>
          </a:p>
          <a:p>
            <a:pPr algn="ctr"/>
            <a:r>
              <a:rPr lang="en-US" sz="16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MLS# 22003900 ~ $429,990</a:t>
            </a:r>
            <a:endParaRPr lang="en-US" sz="1422"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30" name="Rectangle 29"/>
          <p:cNvSpPr/>
          <p:nvPr/>
        </p:nvSpPr>
        <p:spPr>
          <a:xfrm>
            <a:off x="1760009" y="8254493"/>
            <a:ext cx="3793067" cy="570926"/>
          </a:xfrm>
          <a:prstGeom prst="rect">
            <a:avLst/>
          </a:prstGeom>
        </p:spPr>
        <p:txBody>
          <a:bodyPr wrap="square">
            <a:spAutoFit/>
          </a:bodyPr>
          <a:lstStyle/>
          <a:p>
            <a:pPr algn="ctr"/>
            <a:r>
              <a:rPr lang="en-US" sz="1244" dirty="0">
                <a:solidFill>
                  <a:schemeClr val="bg1"/>
                </a:solidFill>
                <a:effectLst>
                  <a:outerShdw blurRad="38100" dist="38100" dir="2700000" algn="tl">
                    <a:srgbClr val="000000">
                      <a:alpha val="43137"/>
                    </a:srgbClr>
                  </a:outerShdw>
                </a:effectLst>
                <a:latin typeface="Lucida Sans" panose="020B0602030504020204" pitchFamily="34" charset="0"/>
              </a:rPr>
              <a:t>Laurie Loparo</a:t>
            </a:r>
            <a:br>
              <a:rPr lang="en-US" sz="1244" dirty="0">
                <a:solidFill>
                  <a:schemeClr val="bg1"/>
                </a:solidFill>
                <a:effectLst>
                  <a:outerShdw blurRad="38100" dist="38100" dir="2700000" algn="tl">
                    <a:srgbClr val="000000">
                      <a:alpha val="43137"/>
                    </a:srgbClr>
                  </a:outerShdw>
                </a:effectLst>
                <a:latin typeface="Lucida Sans" panose="020B0602030504020204" pitchFamily="34" charset="0"/>
              </a:rPr>
            </a:br>
            <a:r>
              <a:rPr lang="en-US" sz="933" dirty="0">
                <a:solidFill>
                  <a:schemeClr val="bg1"/>
                </a:solidFill>
                <a:effectLst>
                  <a:outerShdw blurRad="38100" dist="38100" dir="2700000" algn="tl">
                    <a:srgbClr val="000000">
                      <a:alpha val="43137"/>
                    </a:srgbClr>
                  </a:outerShdw>
                </a:effectLst>
                <a:latin typeface="Lucida Sans" panose="020B0602030504020204" pitchFamily="34" charset="0"/>
              </a:rPr>
              <a:t>(843) 442-1290 | laurieloparo@gmail.com</a:t>
            </a:r>
          </a:p>
          <a:p>
            <a:pPr algn="ctr"/>
            <a:r>
              <a:rPr lang="en-US" sz="933" dirty="0">
                <a:solidFill>
                  <a:schemeClr val="bg1"/>
                </a:solidFill>
                <a:effectLst>
                  <a:outerShdw blurRad="38100" dist="38100" dir="2700000" algn="tl">
                    <a:srgbClr val="000000">
                      <a:alpha val="43137"/>
                    </a:srgbClr>
                  </a:outerShdw>
                </a:effectLst>
                <a:latin typeface="Lucida Sans" panose="020B0602030504020204" pitchFamily="34" charset="0"/>
              </a:rPr>
              <a:t>www.lauriesellscharleston.com</a:t>
            </a:r>
          </a:p>
        </p:txBody>
      </p:sp>
      <p:sp>
        <p:nvSpPr>
          <p:cNvPr id="35" name="Rectangle 34"/>
          <p:cNvSpPr/>
          <p:nvPr/>
        </p:nvSpPr>
        <p:spPr>
          <a:xfrm>
            <a:off x="202144" y="8935951"/>
            <a:ext cx="6908796" cy="201722"/>
          </a:xfrm>
          <a:prstGeom prst="rect">
            <a:avLst/>
          </a:prstGeom>
        </p:spPr>
        <p:txBody>
          <a:bodyPr wrap="square" anchor="b">
            <a:spAutoFit/>
          </a:bodyPr>
          <a:lstStyle/>
          <a:p>
            <a:pPr algn="ctr"/>
            <a:r>
              <a:rPr lang="en-US" sz="711" dirty="0">
                <a:solidFill>
                  <a:schemeClr val="bg1"/>
                </a:solidFill>
                <a:effectLst>
                  <a:outerShdw blurRad="38100" dist="38100" dir="2700000" algn="tl">
                    <a:srgbClr val="000000">
                      <a:alpha val="43137"/>
                    </a:srgbClr>
                  </a:outerShdw>
                </a:effectLst>
                <a:latin typeface="Lucida Sans" panose="020B0602030504020204" pitchFamily="34" charset="0"/>
              </a:rPr>
              <a:t>Carolina One Real Estate | 873 Orleans Road, Ste 102 | Charleston, SC 29407-5753</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977672" y="8248650"/>
            <a:ext cx="1202060" cy="7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rcRect/>
          <a:stretch/>
        </p:blipFill>
        <p:spPr>
          <a:xfrm>
            <a:off x="135466" y="8248650"/>
            <a:ext cx="1159933" cy="798119"/>
          </a:xfrm>
          <a:prstGeom prst="rect">
            <a:avLst/>
          </a:prstGeom>
          <a:effectLst/>
        </p:spPr>
      </p:pic>
      <p:sp>
        <p:nvSpPr>
          <p:cNvPr id="2" name="Title 1"/>
          <p:cNvSpPr>
            <a:spLocks noGrp="1"/>
          </p:cNvSpPr>
          <p:nvPr>
            <p:ph type="ctrTitle"/>
          </p:nvPr>
        </p:nvSpPr>
        <p:spPr>
          <a:xfrm>
            <a:off x="0" y="1"/>
            <a:ext cx="7315200" cy="838200"/>
          </a:xfrm>
          <a:effectLst/>
        </p:spPr>
        <p:txBody>
          <a:bodyPr anchor="t">
            <a:noAutofit/>
          </a:bodyPr>
          <a:lstStyle/>
          <a:p>
            <a:r>
              <a:rPr lang="en-US" sz="2844" b="1"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Desirable Legend Oaks Plantation!!</a:t>
            </a:r>
            <a:br>
              <a:rPr lang="en-US" sz="2844" b="1"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br>
            <a:r>
              <a:rPr lang="en-US" sz="1800" b="1"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DDII schools! Large 0.4 acre lot! No cookie cutter home here!</a:t>
            </a:r>
            <a:endParaRPr lang="en-US" sz="2844" b="1"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endParaRPr>
          </a:p>
        </p:txBody>
      </p:sp>
      <p:pic>
        <p:nvPicPr>
          <p:cNvPr id="7" name="Picture 6"/>
          <p:cNvPicPr>
            <a:picLocks/>
          </p:cNvPicPr>
          <p:nvPr/>
        </p:nvPicPr>
        <p:blipFill>
          <a:blip r:embed="rId7" cstate="print">
            <a:extLst>
              <a:ext uri="{28A0092B-C50C-407E-A947-70E740481C1C}">
                <a14:useLocalDpi xmlns:a14="http://schemas.microsoft.com/office/drawing/2010/main" val="0"/>
              </a:ext>
            </a:extLst>
          </a:blip>
          <a:srcRect/>
          <a:stretch/>
        </p:blipFill>
        <p:spPr>
          <a:xfrm>
            <a:off x="135467" y="7223059"/>
            <a:ext cx="1281210" cy="854140"/>
          </a:xfrm>
          <a:prstGeom prst="rect">
            <a:avLst/>
          </a:prstGeom>
          <a:ln>
            <a:noFill/>
          </a:ln>
          <a:effectLst/>
        </p:spPr>
      </p:pic>
      <p:pic>
        <p:nvPicPr>
          <p:cNvPr id="8" name="Picture 7"/>
          <p:cNvPicPr>
            <a:picLocks/>
          </p:cNvPicPr>
          <p:nvPr/>
        </p:nvPicPr>
        <p:blipFill>
          <a:blip r:embed="rId8">
            <a:extLst>
              <a:ext uri="{28A0092B-C50C-407E-A947-70E740481C1C}">
                <a14:useLocalDpi xmlns:a14="http://schemas.microsoft.com/office/drawing/2010/main" val="0"/>
              </a:ext>
            </a:extLst>
          </a:blip>
          <a:srcRect/>
          <a:stretch/>
        </p:blipFill>
        <p:spPr>
          <a:xfrm>
            <a:off x="4457758" y="7223060"/>
            <a:ext cx="1281210" cy="854140"/>
          </a:xfrm>
          <a:prstGeom prst="rect">
            <a:avLst/>
          </a:prstGeom>
          <a:ln>
            <a:noFill/>
          </a:ln>
          <a:effectLst/>
        </p:spPr>
      </p:pic>
      <p:pic>
        <p:nvPicPr>
          <p:cNvPr id="15" name="Picture 14"/>
          <p:cNvPicPr>
            <a:picLocks/>
          </p:cNvPicPr>
          <p:nvPr/>
        </p:nvPicPr>
        <p:blipFill>
          <a:blip r:embed="rId9">
            <a:extLst>
              <a:ext uri="{28A0092B-C50C-407E-A947-70E740481C1C}">
                <a14:useLocalDpi xmlns:a14="http://schemas.microsoft.com/office/drawing/2010/main" val="0"/>
              </a:ext>
            </a:extLst>
          </a:blip>
          <a:srcRect/>
          <a:stretch/>
        </p:blipFill>
        <p:spPr>
          <a:xfrm>
            <a:off x="1576231" y="7223059"/>
            <a:ext cx="1281210" cy="854140"/>
          </a:xfrm>
          <a:prstGeom prst="rect">
            <a:avLst/>
          </a:prstGeom>
          <a:ln>
            <a:noFill/>
          </a:ln>
          <a:effectLst/>
        </p:spPr>
      </p:pic>
      <p:pic>
        <p:nvPicPr>
          <p:cNvPr id="17" name="Picture 16"/>
          <p:cNvPicPr>
            <a:picLocks/>
          </p:cNvPicPr>
          <p:nvPr/>
        </p:nvPicPr>
        <p:blipFill>
          <a:blip r:embed="rId10">
            <a:extLst>
              <a:ext uri="{28A0092B-C50C-407E-A947-70E740481C1C}">
                <a14:useLocalDpi xmlns:a14="http://schemas.microsoft.com/office/drawing/2010/main" val="0"/>
              </a:ext>
            </a:extLst>
          </a:blip>
          <a:srcRect/>
          <a:stretch/>
        </p:blipFill>
        <p:spPr>
          <a:xfrm>
            <a:off x="5898521" y="7223059"/>
            <a:ext cx="1281210" cy="854140"/>
          </a:xfrm>
          <a:prstGeom prst="rect">
            <a:avLst/>
          </a:prstGeom>
          <a:ln>
            <a:noFill/>
          </a:ln>
          <a:effectLst/>
        </p:spPr>
      </p:pic>
      <p:sp>
        <p:nvSpPr>
          <p:cNvPr id="3" name="Subtitle 2"/>
          <p:cNvSpPr>
            <a:spLocks noGrp="1"/>
          </p:cNvSpPr>
          <p:nvPr>
            <p:ph type="subTitle" idx="1"/>
          </p:nvPr>
        </p:nvSpPr>
        <p:spPr>
          <a:xfrm>
            <a:off x="0" y="4724400"/>
            <a:ext cx="7301523" cy="2470177"/>
          </a:xfrm>
        </p:spPr>
        <p:txBody>
          <a:bodyPr anchor="ctr">
            <a:noAutofit/>
          </a:bodyPr>
          <a:lstStyle/>
          <a:p>
            <a:r>
              <a:rPr lang="en-US" sz="978" dirty="0">
                <a:solidFill>
                  <a:schemeClr val="bg1"/>
                </a:solidFill>
                <a:effectLst>
                  <a:outerShdw blurRad="38100" dist="38100" dir="2700000" algn="tl">
                    <a:srgbClr val="000000">
                      <a:alpha val="43137"/>
                    </a:srgbClr>
                  </a:outerShdw>
                </a:effectLst>
                <a:latin typeface="Lucida Sans" panose="020B0602030504020204" pitchFamily="34" charset="0"/>
              </a:rPr>
              <a:t>One owner home! Arrive and be impressed by the large lot with mature trees! Stately brick front home with side entry garage. Enter the foyer with formal living room to the left and formal dining room to the right. Continue down the hall, past the hall closet and half bath. Arrive at the comfortable and open living area. Kitchen is on the right with beautiful granite counters and decorative cabinets to show off your special pieces. There is plenty of work space, walk in pantry and additional pantry. Family and friends can sit at the bar and converse with the cook or relax at the table looking out the bay window onto the large backyard. Entertaining or relaxing can continue in the family room or onto the screened porch. This is a great home for entertaining or quiet family or time. Backyard is huge with mature trees and lots of space to play or relax around a firepit. Back inside and upstairs find the 4 bedrooms. Owners suite is to left upstairs. This room is very spacious with a large bathroom, includes dual vanities, garden soaking tub, separate shower, water closet and his and her closets. There are 2 bedrooms off the hall along with the bathroom and laundry, the 4th bedroom is at end of hall, is large with quaint dormers and has a closet. This home has been well maintained. Legend Oaks is within a golf course community with available memberships to the pool, tennis courts or golf course. The club house can provide current pricing. Beech Hill Elementary, Ashley Ridge HS. The new middle school is set to open next school year, contact DDII for details. Call today for a private showing.</a:t>
            </a:r>
          </a:p>
        </p:txBody>
      </p:sp>
      <p:pic>
        <p:nvPicPr>
          <p:cNvPr id="18" name="Picture 17">
            <a:extLst>
              <a:ext uri="{FF2B5EF4-FFF2-40B4-BE49-F238E27FC236}">
                <a16:creationId xmlns:a16="http://schemas.microsoft.com/office/drawing/2014/main" id="{266F7AB7-9A23-4479-8B2A-C55908BD6B4E}"/>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3016995" y="7223059"/>
            <a:ext cx="1281210" cy="854140"/>
          </a:xfrm>
          <a:prstGeom prst="rect">
            <a:avLst/>
          </a:prstGeom>
          <a:ln>
            <a:noFill/>
          </a:ln>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390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Desirable Legend Oaks Plantation!! DDII schools! Large 0.4 acre lot! No cookie cutter home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75</cp:revision>
  <dcterms:created xsi:type="dcterms:W3CDTF">2006-08-16T00:00:00Z</dcterms:created>
  <dcterms:modified xsi:type="dcterms:W3CDTF">2022-02-21T15:11:20Z</dcterms:modified>
</cp:coreProperties>
</file>