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58" y="537206"/>
            <a:ext cx="4060174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959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123 Pandora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Great Starter Home Or Investment Property Under $300k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81573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 charming single story brick ranch perfect for first time home buyers, downsizers, or investors.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Step inside to a move in ready home. There is a beautiful eat kitchen, living room, three bedrooms, full bath and laundry room. The spacious fenced in yard has room for your toys, boat, garden and more. The shed conveys. </a:t>
            </a:r>
          </a:p>
          <a:p>
            <a:endParaRPr lang="en-US" sz="1600">
              <a:solidFill>
                <a:schemeClr val="tx1"/>
              </a:solidFill>
            </a:endParaRPr>
          </a:p>
          <a:p>
            <a:r>
              <a:rPr lang="en-US" sz="1600">
                <a:solidFill>
                  <a:schemeClr val="tx1"/>
                </a:solidFill>
              </a:rPr>
              <a:t>No </a:t>
            </a:r>
            <a:r>
              <a:rPr lang="en-US" sz="1600" dirty="0">
                <a:solidFill>
                  <a:schemeClr val="tx1"/>
                </a:solidFill>
              </a:rPr>
              <a:t>HOA. Come see this home in person to appreciate what it has to offer.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63067" y="537206"/>
            <a:ext cx="4060174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" y="7696200"/>
            <a:ext cx="182499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9300" y="7698733"/>
            <a:ext cx="1819301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0531" y="7697468"/>
            <a:ext cx="1823088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55959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West Greenview Acres | Goose Creek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26005635 | $270,000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2705" y="7696199"/>
            <a:ext cx="182499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05" y="3956054"/>
            <a:ext cx="182499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8033" y="3956054"/>
            <a:ext cx="1819301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472" y="3956054"/>
            <a:ext cx="1823088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2705" y="3956054"/>
            <a:ext cx="182499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132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123 Pandora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107</cp:revision>
  <dcterms:created xsi:type="dcterms:W3CDTF">2006-08-16T00:00:00Z</dcterms:created>
  <dcterms:modified xsi:type="dcterms:W3CDTF">2026-03-10T13:16:14Z</dcterms:modified>
</cp:coreProperties>
</file>